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474" r:id="rId3"/>
    <p:sldId id="475" r:id="rId4"/>
    <p:sldId id="468" r:id="rId5"/>
    <p:sldId id="471" r:id="rId6"/>
    <p:sldId id="470" r:id="rId7"/>
    <p:sldId id="472" r:id="rId8"/>
    <p:sldId id="467" r:id="rId9"/>
    <p:sldId id="477" r:id="rId10"/>
    <p:sldId id="478" r:id="rId11"/>
    <p:sldId id="26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B4F"/>
    <a:srgbClr val="312579"/>
    <a:srgbClr val="3FA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18" autoAdjust="0"/>
  </p:normalViewPr>
  <p:slideViewPr>
    <p:cSldViewPr snapToGrid="0">
      <p:cViewPr varScale="1">
        <p:scale>
          <a:sx n="159" d="100"/>
          <a:sy n="159" d="100"/>
        </p:scale>
        <p:origin x="2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Петров" userId="cbde9593c3315dd2" providerId="LiveId" clId="{D5A150CC-4ED5-410E-9C5A-E763AFB870FB}"/>
    <pc:docChg chg="undo custSel addSld delSld modSld delMainMaster">
      <pc:chgData name="Александр Петров" userId="cbde9593c3315dd2" providerId="LiveId" clId="{D5A150CC-4ED5-410E-9C5A-E763AFB870FB}" dt="2022-05-23T16:08:43.693" v="337" actId="120"/>
      <pc:docMkLst>
        <pc:docMk/>
      </pc:docMkLst>
      <pc:sldChg chg="modSp mod">
        <pc:chgData name="Александр Петров" userId="cbde9593c3315dd2" providerId="LiveId" clId="{D5A150CC-4ED5-410E-9C5A-E763AFB870FB}" dt="2022-05-23T15:56:42.917" v="303" actId="2711"/>
        <pc:sldMkLst>
          <pc:docMk/>
          <pc:sldMk cId="2251918092" sldId="257"/>
        </pc:sldMkLst>
        <pc:spChg chg="mod">
          <ac:chgData name="Александр Петров" userId="cbde9593c3315dd2" providerId="LiveId" clId="{D5A150CC-4ED5-410E-9C5A-E763AFB870FB}" dt="2022-05-23T15:56:42.917" v="303" actId="2711"/>
          <ac:spMkLst>
            <pc:docMk/>
            <pc:sldMk cId="2251918092" sldId="257"/>
            <ac:spMk id="3" creationId="{00000000-0000-0000-0000-000000000000}"/>
          </ac:spMkLst>
        </pc:spChg>
        <pc:spChg chg="mod">
          <ac:chgData name="Александр Петров" userId="cbde9593c3315dd2" providerId="LiveId" clId="{D5A150CC-4ED5-410E-9C5A-E763AFB870FB}" dt="2022-05-23T15:56:36.346" v="302" actId="255"/>
          <ac:spMkLst>
            <pc:docMk/>
            <pc:sldMk cId="2251918092" sldId="257"/>
            <ac:spMk id="4" creationId="{BCFD11F4-3BDF-A426-7F02-28A06833F737}"/>
          </ac:spMkLst>
        </pc:spChg>
      </pc:sldChg>
      <pc:sldChg chg="add del">
        <pc:chgData name="Александр Петров" userId="cbde9593c3315dd2" providerId="LiveId" clId="{D5A150CC-4ED5-410E-9C5A-E763AFB870FB}" dt="2022-05-23T15:41:41.756" v="222" actId="47"/>
        <pc:sldMkLst>
          <pc:docMk/>
          <pc:sldMk cId="4242692610" sldId="261"/>
        </pc:sldMkLst>
      </pc:sldChg>
      <pc:sldChg chg="addSp modSp mod">
        <pc:chgData name="Александр Петров" userId="cbde9593c3315dd2" providerId="LiveId" clId="{D5A150CC-4ED5-410E-9C5A-E763AFB870FB}" dt="2022-05-23T16:07:15.202" v="327" actId="1076"/>
        <pc:sldMkLst>
          <pc:docMk/>
          <pc:sldMk cId="1551288250" sldId="267"/>
        </pc:sldMkLst>
        <pc:spChg chg="add mod">
          <ac:chgData name="Александр Петров" userId="cbde9593c3315dd2" providerId="LiveId" clId="{D5A150CC-4ED5-410E-9C5A-E763AFB870FB}" dt="2022-05-23T15:56:07.994" v="300" actId="14100"/>
          <ac:spMkLst>
            <pc:docMk/>
            <pc:sldMk cId="1551288250" sldId="267"/>
            <ac:spMk id="6" creationId="{7FD86F14-ACCB-2836-A94C-211D08ED4677}"/>
          </ac:spMkLst>
        </pc:spChg>
        <pc:spChg chg="mod">
          <ac:chgData name="Александр Петров" userId="cbde9593c3315dd2" providerId="LiveId" clId="{D5A150CC-4ED5-410E-9C5A-E763AFB870FB}" dt="2022-05-23T16:07:15.202" v="327" actId="1076"/>
          <ac:spMkLst>
            <pc:docMk/>
            <pc:sldMk cId="1551288250" sldId="267"/>
            <ac:spMk id="7" creationId="{82281E13-350D-6DE4-1426-D9CF9F271164}"/>
          </ac:spMkLst>
        </pc:spChg>
      </pc:sldChg>
      <pc:sldChg chg="delSp modSp mod">
        <pc:chgData name="Александр Петров" userId="cbde9593c3315dd2" providerId="LiveId" clId="{D5A150CC-4ED5-410E-9C5A-E763AFB870FB}" dt="2022-05-23T16:07:09.410" v="326" actId="1076"/>
        <pc:sldMkLst>
          <pc:docMk/>
          <pc:sldMk cId="1650158046" sldId="268"/>
        </pc:sldMkLst>
        <pc:spChg chg="mod">
          <ac:chgData name="Александр Петров" userId="cbde9593c3315dd2" providerId="LiveId" clId="{D5A150CC-4ED5-410E-9C5A-E763AFB870FB}" dt="2022-05-23T16:07:09.410" v="326" actId="1076"/>
          <ac:spMkLst>
            <pc:docMk/>
            <pc:sldMk cId="1650158046" sldId="268"/>
            <ac:spMk id="4" creationId="{BD36BA6F-4526-8048-BF91-E32826BFDB76}"/>
          </ac:spMkLst>
        </pc:spChg>
        <pc:spChg chg="mod">
          <ac:chgData name="Александр Петров" userId="cbde9593c3315dd2" providerId="LiveId" clId="{D5A150CC-4ED5-410E-9C5A-E763AFB870FB}" dt="2022-05-23T16:04:25.267" v="320" actId="14100"/>
          <ac:spMkLst>
            <pc:docMk/>
            <pc:sldMk cId="1650158046" sldId="268"/>
            <ac:spMk id="6" creationId="{49BFDF2B-4924-03BD-E5AB-2C9039A0621B}"/>
          </ac:spMkLst>
        </pc:spChg>
        <pc:picChg chg="del">
          <ac:chgData name="Александр Петров" userId="cbde9593c3315dd2" providerId="LiveId" clId="{D5A150CC-4ED5-410E-9C5A-E763AFB870FB}" dt="2022-05-23T15:12:34.762" v="24"/>
          <ac:picMkLst>
            <pc:docMk/>
            <pc:sldMk cId="1650158046" sldId="268"/>
            <ac:picMk id="3" creationId="{F429F119-B4CE-70E5-CED6-276A091A3B3D}"/>
          </ac:picMkLst>
        </pc:picChg>
      </pc:sldChg>
      <pc:sldChg chg="add del">
        <pc:chgData name="Александр Петров" userId="cbde9593c3315dd2" providerId="LiveId" clId="{D5A150CC-4ED5-410E-9C5A-E763AFB870FB}" dt="2022-05-23T15:41:47.643" v="223" actId="47"/>
        <pc:sldMkLst>
          <pc:docMk/>
          <pc:sldMk cId="512727697" sldId="269"/>
        </pc:sldMkLst>
      </pc:sldChg>
      <pc:sldChg chg="add del">
        <pc:chgData name="Александр Петров" userId="cbde9593c3315dd2" providerId="LiveId" clId="{D5A150CC-4ED5-410E-9C5A-E763AFB870FB}" dt="2022-05-23T15:41:47.643" v="223" actId="47"/>
        <pc:sldMkLst>
          <pc:docMk/>
          <pc:sldMk cId="2706522219" sldId="270"/>
        </pc:sldMkLst>
      </pc:sldChg>
      <pc:sldChg chg="add del">
        <pc:chgData name="Александр Петров" userId="cbde9593c3315dd2" providerId="LiveId" clId="{D5A150CC-4ED5-410E-9C5A-E763AFB870FB}" dt="2022-05-23T15:41:47.643" v="223" actId="47"/>
        <pc:sldMkLst>
          <pc:docMk/>
          <pc:sldMk cId="3690013920" sldId="271"/>
        </pc:sldMkLst>
      </pc:sldChg>
      <pc:sldChg chg="add del">
        <pc:chgData name="Александр Петров" userId="cbde9593c3315dd2" providerId="LiveId" clId="{D5A150CC-4ED5-410E-9C5A-E763AFB870FB}" dt="2022-05-23T15:41:47.643" v="223" actId="47"/>
        <pc:sldMkLst>
          <pc:docMk/>
          <pc:sldMk cId="1589436271" sldId="272"/>
        </pc:sldMkLst>
      </pc:sldChg>
      <pc:sldChg chg="add del">
        <pc:chgData name="Александр Петров" userId="cbde9593c3315dd2" providerId="LiveId" clId="{D5A150CC-4ED5-410E-9C5A-E763AFB870FB}" dt="2022-05-23T15:41:53.387" v="224" actId="47"/>
        <pc:sldMkLst>
          <pc:docMk/>
          <pc:sldMk cId="2303469582" sldId="273"/>
        </pc:sldMkLst>
      </pc:sldChg>
      <pc:sldChg chg="add del">
        <pc:chgData name="Александр Петров" userId="cbde9593c3315dd2" providerId="LiveId" clId="{D5A150CC-4ED5-410E-9C5A-E763AFB870FB}" dt="2022-05-23T15:41:53.387" v="224" actId="47"/>
        <pc:sldMkLst>
          <pc:docMk/>
          <pc:sldMk cId="2419156050" sldId="274"/>
        </pc:sldMkLst>
      </pc:sldChg>
      <pc:sldChg chg="delSp modSp mod">
        <pc:chgData name="Александр Петров" userId="cbde9593c3315dd2" providerId="LiveId" clId="{D5A150CC-4ED5-410E-9C5A-E763AFB870FB}" dt="2022-05-23T16:07:35.827" v="332" actId="1076"/>
        <pc:sldMkLst>
          <pc:docMk/>
          <pc:sldMk cId="0" sldId="328"/>
        </pc:sldMkLst>
        <pc:spChg chg="mod">
          <ac:chgData name="Александр Петров" userId="cbde9593c3315dd2" providerId="LiveId" clId="{D5A150CC-4ED5-410E-9C5A-E763AFB870FB}" dt="2022-05-23T15:24:07.292" v="104" actId="108"/>
          <ac:spMkLst>
            <pc:docMk/>
            <pc:sldMk cId="0" sldId="328"/>
            <ac:spMk id="71" creationId="{6200CCAA-DFA3-BC59-2BC7-E989608AB437}"/>
          </ac:spMkLst>
        </pc:spChg>
        <pc:spChg chg="mod">
          <ac:chgData name="Александр Петров" userId="cbde9593c3315dd2" providerId="LiveId" clId="{D5A150CC-4ED5-410E-9C5A-E763AFB870FB}" dt="2022-05-23T16:07:35.827" v="332" actId="1076"/>
          <ac:spMkLst>
            <pc:docMk/>
            <pc:sldMk cId="0" sldId="328"/>
            <ac:spMk id="99" creationId="{3E1EB681-8DFD-CB7C-2538-C590DF1D416A}"/>
          </ac:spMkLst>
        </pc:spChg>
        <pc:spChg chg="mod">
          <ac:chgData name="Александр Петров" userId="cbde9593c3315dd2" providerId="LiveId" clId="{D5A150CC-4ED5-410E-9C5A-E763AFB870FB}" dt="2022-05-23T15:26:08.178" v="120" actId="2711"/>
          <ac:spMkLst>
            <pc:docMk/>
            <pc:sldMk cId="0" sldId="328"/>
            <ac:spMk id="9222" creationId="{F11FBAB8-D5A9-1C51-5952-4D275278BA1C}"/>
          </ac:spMkLst>
        </pc:spChg>
        <pc:spChg chg="mod">
          <ac:chgData name="Александр Петров" userId="cbde9593c3315dd2" providerId="LiveId" clId="{D5A150CC-4ED5-410E-9C5A-E763AFB870FB}" dt="2022-05-23T15:26:12.706" v="121" actId="2711"/>
          <ac:spMkLst>
            <pc:docMk/>
            <pc:sldMk cId="0" sldId="328"/>
            <ac:spMk id="9225" creationId="{C63C20A8-3192-190E-EADF-C58F3EFEFE31}"/>
          </ac:spMkLst>
        </pc:spChg>
        <pc:spChg chg="mod">
          <ac:chgData name="Александр Петров" userId="cbde9593c3315dd2" providerId="LiveId" clId="{D5A150CC-4ED5-410E-9C5A-E763AFB870FB}" dt="2022-05-23T15:58:16.885" v="305" actId="2711"/>
          <ac:spMkLst>
            <pc:docMk/>
            <pc:sldMk cId="0" sldId="328"/>
            <ac:spMk id="9231" creationId="{BAEB4B9B-A239-9080-EDB5-AB08A5FDABF9}"/>
          </ac:spMkLst>
        </pc:spChg>
        <pc:spChg chg="mod">
          <ac:chgData name="Александр Петров" userId="cbde9593c3315dd2" providerId="LiveId" clId="{D5A150CC-4ED5-410E-9C5A-E763AFB870FB}" dt="2022-05-23T15:58:28.149" v="306" actId="2711"/>
          <ac:spMkLst>
            <pc:docMk/>
            <pc:sldMk cId="0" sldId="328"/>
            <ac:spMk id="9232" creationId="{1E250E86-0C9E-C89D-EAFD-C65B21680EBD}"/>
          </ac:spMkLst>
        </pc:spChg>
        <pc:spChg chg="mod">
          <ac:chgData name="Александр Петров" userId="cbde9593c3315dd2" providerId="LiveId" clId="{D5A150CC-4ED5-410E-9C5A-E763AFB870FB}" dt="2022-05-23T15:25:43.627" v="115" actId="2711"/>
          <ac:spMkLst>
            <pc:docMk/>
            <pc:sldMk cId="0" sldId="328"/>
            <ac:spMk id="9233" creationId="{E7E20C9A-AC68-F4A8-9806-8D5F1BAB92A9}"/>
          </ac:spMkLst>
        </pc:spChg>
        <pc:spChg chg="mod">
          <ac:chgData name="Александр Петров" userId="cbde9593c3315dd2" providerId="LiveId" clId="{D5A150CC-4ED5-410E-9C5A-E763AFB870FB}" dt="2022-05-23T15:25:48.362" v="116" actId="2711"/>
          <ac:spMkLst>
            <pc:docMk/>
            <pc:sldMk cId="0" sldId="328"/>
            <ac:spMk id="9234" creationId="{EA082142-A459-ED7F-B651-0C042EAFE9C5}"/>
          </ac:spMkLst>
        </pc:spChg>
        <pc:spChg chg="mod">
          <ac:chgData name="Александр Петров" userId="cbde9593c3315dd2" providerId="LiveId" clId="{D5A150CC-4ED5-410E-9C5A-E763AFB870FB}" dt="2022-05-23T15:25:52.377" v="117" actId="2711"/>
          <ac:spMkLst>
            <pc:docMk/>
            <pc:sldMk cId="0" sldId="328"/>
            <ac:spMk id="9235" creationId="{8B97F96B-0035-E2D9-F2C6-E82FC19F05C3}"/>
          </ac:spMkLst>
        </pc:spChg>
        <pc:spChg chg="mod">
          <ac:chgData name="Александр Петров" userId="cbde9593c3315dd2" providerId="LiveId" clId="{D5A150CC-4ED5-410E-9C5A-E763AFB870FB}" dt="2022-05-23T15:26:02.730" v="119" actId="2711"/>
          <ac:spMkLst>
            <pc:docMk/>
            <pc:sldMk cId="0" sldId="328"/>
            <ac:spMk id="9236" creationId="{02EA5748-21BC-EF8E-4F5A-CDEA5DAD0CA3}"/>
          </ac:spMkLst>
        </pc:spChg>
        <pc:spChg chg="mod">
          <ac:chgData name="Александр Петров" userId="cbde9593c3315dd2" providerId="LiveId" clId="{D5A150CC-4ED5-410E-9C5A-E763AFB870FB}" dt="2022-05-23T15:23:48.027" v="99" actId="108"/>
          <ac:spMkLst>
            <pc:docMk/>
            <pc:sldMk cId="0" sldId="328"/>
            <ac:spMk id="9237" creationId="{F23CA089-C948-888E-FB30-0DA7429DBD9A}"/>
          </ac:spMkLst>
        </pc:spChg>
        <pc:spChg chg="mod">
          <ac:chgData name="Александр Петров" userId="cbde9593c3315dd2" providerId="LiveId" clId="{D5A150CC-4ED5-410E-9C5A-E763AFB870FB}" dt="2022-05-23T15:23:55.327" v="100" actId="108"/>
          <ac:spMkLst>
            <pc:docMk/>
            <pc:sldMk cId="0" sldId="328"/>
            <ac:spMk id="9238" creationId="{5F6209B7-DC85-CCFF-8ED0-6AD0C6F44D27}"/>
          </ac:spMkLst>
        </pc:spChg>
        <pc:spChg chg="mod">
          <ac:chgData name="Александр Петров" userId="cbde9593c3315dd2" providerId="LiveId" clId="{D5A150CC-4ED5-410E-9C5A-E763AFB870FB}" dt="2022-05-23T15:23:59.644" v="101" actId="108"/>
          <ac:spMkLst>
            <pc:docMk/>
            <pc:sldMk cId="0" sldId="328"/>
            <ac:spMk id="9239" creationId="{A3CE1726-1DA6-CA60-8E07-7B8CD89A472F}"/>
          </ac:spMkLst>
        </pc:spChg>
        <pc:spChg chg="mod">
          <ac:chgData name="Александр Петров" userId="cbde9593c3315dd2" providerId="LiveId" clId="{D5A150CC-4ED5-410E-9C5A-E763AFB870FB}" dt="2022-05-23T15:24:02.220" v="102" actId="108"/>
          <ac:spMkLst>
            <pc:docMk/>
            <pc:sldMk cId="0" sldId="328"/>
            <ac:spMk id="9240" creationId="{B1A5BF05-25FB-EDAF-8DE7-89242D02A1E4}"/>
          </ac:spMkLst>
        </pc:spChg>
        <pc:spChg chg="mod">
          <ac:chgData name="Александр Петров" userId="cbde9593c3315dd2" providerId="LiveId" clId="{D5A150CC-4ED5-410E-9C5A-E763AFB870FB}" dt="2022-05-23T15:24:04.479" v="103" actId="108"/>
          <ac:spMkLst>
            <pc:docMk/>
            <pc:sldMk cId="0" sldId="328"/>
            <ac:spMk id="9241" creationId="{524E0C87-8CA7-6E66-32C8-58195B7E0CDA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4" creationId="{F54EF8D0-5B1D-B311-411B-5FAA87C9FEB2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5" creationId="{6503C4FB-C17D-7D17-878D-2FB9BF0935FE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6" creationId="{C29E123C-721F-BE20-4E8B-98FA15338B2B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7" creationId="{C4027575-CA61-63B6-7E5B-AE3BB20199A3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8" creationId="{9C84A80E-AAED-FE65-B83A-BB1045CE3931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59" creationId="{55648002-CD4D-A4F2-6C4C-3D36169B9E1C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0" creationId="{67D3C7B7-6BD8-3C94-EC62-420882F0FCDA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1" creationId="{815C93E6-640A-19A2-3AC8-D271D19BF0E8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2" creationId="{64BE3B97-5C48-EBD3-9C59-015E9453AB66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3" creationId="{3894B8CD-C752-2DFF-B0AD-8CA397C67258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4" creationId="{60BB3B08-5AAB-A419-289E-E0AE11C9C214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5" creationId="{2E94B389-33FA-1A07-EF10-3A6DEE648E88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6" creationId="{374D7C9D-892F-8710-D9CD-16EADEE65BEB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7" creationId="{B1CDC929-3271-55BD-7078-96ED7987E2B0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8" creationId="{0F3049D7-B236-C252-CC10-688B996B4347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69" creationId="{A188FC2E-6695-2898-3274-2B69FB463504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0" creationId="{7C0C184C-BDAA-E55D-B039-4612A9CD31E7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1" creationId="{B080AA54-A34F-63FA-E2F2-453A8A2F830E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2" creationId="{45EF4F51-6BF7-9572-45E9-0F83DEF73088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3" creationId="{FB1E6FDA-39D3-56C5-E4C4-DAB982830105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4" creationId="{36E16775-D6F5-30BC-C6C0-436FF44D4BBC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5" creationId="{BBE29BBE-0D66-40E4-8A44-334B0E3DA14F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6" creationId="{5AE73EA6-8401-7A81-D504-C542B4BB5AAB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7" creationId="{90D5820B-C6C2-2541-7C86-71891FCEE280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8" creationId="{5CBF76B8-C153-A5E0-66D3-BE6F4AF2C2CB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79" creationId="{6238CE27-1769-2A3A-5A54-FC8ECF377CA9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0" creationId="{84998BA2-7B6F-6921-91C1-070228155FC0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1" creationId="{C0201F40-AD87-DE9F-3D6F-A775822EEC5E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2" creationId="{DACBFA2A-4163-AD2E-F4F7-C79EF5782D40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3" creationId="{3E342A58-E180-E6F0-38AB-DD29BC20B9F7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4" creationId="{8DD11F39-C243-3079-754B-5198F7D3F08B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5" creationId="{FF332948-372E-0B81-C4A9-4C490B873626}"/>
          </ac:spMkLst>
        </pc:spChg>
        <pc:spChg chg="mod">
          <ac:chgData name="Александр Петров" userId="cbde9593c3315dd2" providerId="LiveId" clId="{D5A150CC-4ED5-410E-9C5A-E763AFB870FB}" dt="2022-05-23T15:57:58.929" v="304" actId="2711"/>
          <ac:spMkLst>
            <pc:docMk/>
            <pc:sldMk cId="0" sldId="328"/>
            <ac:spMk id="9286" creationId="{882522D9-C1EF-48F0-9BE2-B1266481E3BD}"/>
          </ac:spMkLst>
        </pc:spChg>
        <pc:spChg chg="del">
          <ac:chgData name="Александр Петров" userId="cbde9593c3315dd2" providerId="LiveId" clId="{D5A150CC-4ED5-410E-9C5A-E763AFB870FB}" dt="2022-05-23T15:49:16.409" v="257" actId="478"/>
          <ac:spMkLst>
            <pc:docMk/>
            <pc:sldMk cId="0" sldId="328"/>
            <ac:spMk id="10242" creationId="{8513D3BF-4C80-E342-7B57-9DF10CD5C376}"/>
          </ac:spMkLst>
        </pc:spChg>
        <pc:spChg chg="mod">
          <ac:chgData name="Александр Петров" userId="cbde9593c3315dd2" providerId="LiveId" clId="{D5A150CC-4ED5-410E-9C5A-E763AFB870FB}" dt="2022-05-23T15:25:04.324" v="109" actId="2711"/>
          <ac:spMkLst>
            <pc:docMk/>
            <pc:sldMk cId="0" sldId="328"/>
            <ac:spMk id="24612" creationId="{2956D804-E7A5-A747-92D4-8F30BE477B52}"/>
          </ac:spMkLst>
        </pc:spChg>
        <pc:grpChg chg="mod">
          <ac:chgData name="Александр Петров" userId="cbde9593c3315dd2" providerId="LiveId" clId="{D5A150CC-4ED5-410E-9C5A-E763AFB870FB}" dt="2022-05-23T16:00:50.487" v="308" actId="14861"/>
          <ac:grpSpMkLst>
            <pc:docMk/>
            <pc:sldMk cId="0" sldId="328"/>
            <ac:grpSpMk id="10277" creationId="{709F354D-79C5-615B-8B70-6932108FCD7A}"/>
          </ac:grpSpMkLst>
        </pc:grpChg>
      </pc:sldChg>
      <pc:sldChg chg="delSp modSp mod">
        <pc:chgData name="Александр Петров" userId="cbde9593c3315dd2" providerId="LiveId" clId="{D5A150CC-4ED5-410E-9C5A-E763AFB870FB}" dt="2022-05-23T16:08:01.665" v="336" actId="1076"/>
        <pc:sldMkLst>
          <pc:docMk/>
          <pc:sldMk cId="0" sldId="330"/>
        </pc:sldMkLst>
        <pc:spChg chg="mod">
          <ac:chgData name="Александр Петров" userId="cbde9593c3315dd2" providerId="LiveId" clId="{D5A150CC-4ED5-410E-9C5A-E763AFB870FB}" dt="2022-05-23T16:08:01.665" v="336" actId="1076"/>
          <ac:spMkLst>
            <pc:docMk/>
            <pc:sldMk cId="0" sldId="330"/>
            <ac:spMk id="4" creationId="{2FE14499-A74F-0A99-315A-8F6C7ADFE224}"/>
          </ac:spMkLst>
        </pc:spChg>
        <pc:spChg chg="mod">
          <ac:chgData name="Александр Петров" userId="cbde9593c3315dd2" providerId="LiveId" clId="{D5A150CC-4ED5-410E-9C5A-E763AFB870FB}" dt="2022-05-23T16:02:51.580" v="313" actId="207"/>
          <ac:spMkLst>
            <pc:docMk/>
            <pc:sldMk cId="0" sldId="330"/>
            <ac:spMk id="14340" creationId="{81650B39-9160-C79A-F764-6765B72707AE}"/>
          </ac:spMkLst>
        </pc:spChg>
        <pc:spChg chg="mod">
          <ac:chgData name="Александр Петров" userId="cbde9593c3315dd2" providerId="LiveId" clId="{D5A150CC-4ED5-410E-9C5A-E763AFB870FB}" dt="2022-05-23T16:02:57.068" v="314" actId="207"/>
          <ac:spMkLst>
            <pc:docMk/>
            <pc:sldMk cId="0" sldId="330"/>
            <ac:spMk id="14341" creationId="{0C8A2751-DD33-33A2-3A46-63352CE2317E}"/>
          </ac:spMkLst>
        </pc:spChg>
        <pc:spChg chg="del">
          <ac:chgData name="Александр Петров" userId="cbde9593c3315dd2" providerId="LiveId" clId="{D5A150CC-4ED5-410E-9C5A-E763AFB870FB}" dt="2022-05-23T15:50:35.295" v="262" actId="478"/>
          <ac:spMkLst>
            <pc:docMk/>
            <pc:sldMk cId="0" sldId="330"/>
            <ac:spMk id="14342" creationId="{CBE60B1A-376E-AF0D-9B9B-8DEA7073C373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3" creationId="{EDF4AF68-A1AA-77A3-D29D-67ED2833F706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5" creationId="{4CB53DEF-B570-C144-C076-0EDFF1B3BB1C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6" creationId="{C55A7FD7-B8AA-847C-06F9-18E8FAB7C32A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7" creationId="{14BEC0EB-365D-F8A6-F0EF-583295673658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8" creationId="{701921A5-7423-4A29-CBEF-AA75B3F43156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49" creationId="{CA4EC444-172B-3FE6-9ED7-F104397F6DF9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0" creationId="{ADF719B0-2C50-8E1D-41DD-632A2AFDC6DC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1" creationId="{2AAEFDB7-C02B-6B30-2E27-E73346E959C9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2" creationId="{8C80877C-467C-5317-6420-869CFD6CEA1A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3" creationId="{FBD31100-47AE-B997-BC91-9206897CE4E7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4" creationId="{6698EA58-E5A2-F32A-2CB6-B6E0CE1AC935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6" creationId="{2307B45D-8534-CC4D-A6BF-C8205301B520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59" creationId="{6B0B560C-15FD-8D5C-F564-E06E6EE8019C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3" creationId="{5BAC7A05-8B19-63EF-0F91-F2888AE37A55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4" creationId="{B15CEF03-6346-E68E-FF16-2B571A373CD7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5" creationId="{CFE0342C-E170-A8D2-3602-232935748D0D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6" creationId="{0AFC0F81-867F-BF82-946E-62E8E2CFC7A5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7" creationId="{3CCAF393-4DB9-ABBA-D488-27D91B15C327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8" creationId="{D6D56B94-3DB3-EE19-5CA3-93C8D6FBDDDD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69" creationId="{70518DCC-0B66-4CBA-796F-8823E9D8F470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70" creationId="{6E4CBF78-7159-6A85-34FD-71BE24B25835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71" creationId="{F30A2922-2899-F7CC-A02A-0287DBA331F5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72" creationId="{0201B74A-77FE-D8A1-5A8A-2824332432FB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73" creationId="{738F8912-ADF6-A700-DBF2-98A69C26BC3C}"/>
          </ac:spMkLst>
        </pc:spChg>
        <pc:spChg chg="mod">
          <ac:chgData name="Александр Петров" userId="cbde9593c3315dd2" providerId="LiveId" clId="{D5A150CC-4ED5-410E-9C5A-E763AFB870FB}" dt="2022-05-23T16:02:40.921" v="312" actId="208"/>
          <ac:spMkLst>
            <pc:docMk/>
            <pc:sldMk cId="0" sldId="330"/>
            <ac:spMk id="14374" creationId="{E0575A0E-7CC3-B7D3-222F-2A953DCBDEB3}"/>
          </ac:spMkLst>
        </pc:spChg>
        <pc:grpChg chg="mod">
          <ac:chgData name="Александр Петров" userId="cbde9593c3315dd2" providerId="LiveId" clId="{D5A150CC-4ED5-410E-9C5A-E763AFB870FB}" dt="2022-05-23T16:03:24.566" v="317" actId="14861"/>
          <ac:grpSpMkLst>
            <pc:docMk/>
            <pc:sldMk cId="0" sldId="330"/>
            <ac:grpSpMk id="14339" creationId="{3CA7BF10-1428-AA4F-D47F-D6D10822370D}"/>
          </ac:grpSpMkLst>
        </pc:grpChg>
        <pc:cxnChg chg="mod">
          <ac:chgData name="Александр Петров" userId="cbde9593c3315dd2" providerId="LiveId" clId="{D5A150CC-4ED5-410E-9C5A-E763AFB870FB}" dt="2022-05-23T16:02:40.921" v="312" actId="208"/>
          <ac:cxnSpMkLst>
            <pc:docMk/>
            <pc:sldMk cId="0" sldId="330"/>
            <ac:cxnSpMk id="14361" creationId="{A11F512E-83E7-2501-E36F-0065B4864282}"/>
          </ac:cxnSpMkLst>
        </pc:cxnChg>
      </pc:sldChg>
      <pc:sldChg chg="delSp modSp mod">
        <pc:chgData name="Александр Петров" userId="cbde9593c3315dd2" providerId="LiveId" clId="{D5A150CC-4ED5-410E-9C5A-E763AFB870FB}" dt="2022-05-23T16:08:43.693" v="337" actId="120"/>
        <pc:sldMkLst>
          <pc:docMk/>
          <pc:sldMk cId="0" sldId="331"/>
        </pc:sldMkLst>
        <pc:spChg chg="mod">
          <ac:chgData name="Александр Петров" userId="cbde9593c3315dd2" providerId="LiveId" clId="{D5A150CC-4ED5-410E-9C5A-E763AFB870FB}" dt="2022-05-23T16:07:52.713" v="335" actId="1076"/>
          <ac:spMkLst>
            <pc:docMk/>
            <pc:sldMk cId="0" sldId="331"/>
            <ac:spMk id="25" creationId="{350F892A-A4C3-55CF-1F23-9A6213A2C537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35" creationId="{E51E5D69-65A9-5B06-546C-4EE1BB7F48BE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36" creationId="{2A40D7E3-AB4F-DFA4-E558-FFF27EA57A70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37" creationId="{96319ED3-62CF-7AED-6205-271C79DC3BD4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38" creationId="{3EDE62D8-6121-3821-DDD5-9B451B94ADA2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39" creationId="{71704726-8122-93E0-FE48-BF4831C0B6DD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0" creationId="{F6F24EEA-69FB-1FAB-0A31-A3BA6419B6B8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1" creationId="{22C37CBE-9C22-8E95-13CB-18FB9674ED9E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2" creationId="{67A0F5A2-910D-75CA-0AA9-8FE5072C05F5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3" creationId="{BCCA9561-E8B7-5621-6B15-4FE953099CF3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4" creationId="{F807FC4F-E6F1-2190-5DF0-ED549CC9B7D2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5" creationId="{7D2B5B66-AEE6-24D7-BC9B-A7CB2F6EC6DB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6" creationId="{5145ADD2-9827-7FB6-1A0A-9D54741A7FCF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7" creationId="{99DC7D9F-F62B-ED89-B883-0B103BF186C0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8" creationId="{DE51EE51-1B0A-8A42-18D0-A50C1688E469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49" creationId="{31F0C039-E9BB-687A-8475-46AFB3F14E7C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50" creationId="{75DF6DA2-B166-3E3E-FAEE-670076B9BA8C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51" creationId="{A3157375-8B56-F892-CC07-798F97D9BD82}"/>
          </ac:spMkLst>
        </pc:spChg>
        <pc:spChg chg="mod">
          <ac:chgData name="Александр Петров" userId="cbde9593c3315dd2" providerId="LiveId" clId="{D5A150CC-4ED5-410E-9C5A-E763AFB870FB}" dt="2022-05-23T16:08:43.693" v="337" actId="120"/>
          <ac:spMkLst>
            <pc:docMk/>
            <pc:sldMk cId="0" sldId="331"/>
            <ac:spMk id="52" creationId="{02B769E5-2AEF-AD33-9FB0-60E8EFBF3B4A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53" creationId="{4EF2DD0F-7814-CF0C-CE51-BEC5190052A8}"/>
          </ac:spMkLst>
        </pc:spChg>
        <pc:spChg chg="mod">
          <ac:chgData name="Александр Петров" userId="cbde9593c3315dd2" providerId="LiveId" clId="{D5A150CC-4ED5-410E-9C5A-E763AFB870FB}" dt="2022-05-23T15:45:08.691" v="243" actId="207"/>
          <ac:spMkLst>
            <pc:docMk/>
            <pc:sldMk cId="0" sldId="331"/>
            <ac:spMk id="54" creationId="{918297A7-02BA-1703-04AD-0B0B7B63C1C6}"/>
          </ac:spMkLst>
        </pc:spChg>
        <pc:spChg chg="del mod">
          <ac:chgData name="Александр Петров" userId="cbde9593c3315dd2" providerId="LiveId" clId="{D5A150CC-4ED5-410E-9C5A-E763AFB870FB}" dt="2022-05-23T15:50:03.478" v="260" actId="478"/>
          <ac:spMkLst>
            <pc:docMk/>
            <pc:sldMk cId="0" sldId="331"/>
            <ac:spMk id="12290" creationId="{81233723-294F-4A25-C1F2-D54C20DB0F9C}"/>
          </ac:spMkLst>
        </pc:spChg>
        <pc:grpChg chg="mod">
          <ac:chgData name="Александр Петров" userId="cbde9593c3315dd2" providerId="LiveId" clId="{D5A150CC-4ED5-410E-9C5A-E763AFB870FB}" dt="2022-05-23T15:59:26.378" v="307" actId="14861"/>
          <ac:grpSpMkLst>
            <pc:docMk/>
            <pc:sldMk cId="0" sldId="331"/>
            <ac:grpSpMk id="12291" creationId="{FBEBD501-BEBC-4CBE-916A-A2153885A3B8}"/>
          </ac:grpSpMkLst>
        </pc:grpChg>
      </pc:sldChg>
      <pc:sldChg chg="delSp modSp mod">
        <pc:chgData name="Александр Петров" userId="cbde9593c3315dd2" providerId="LiveId" clId="{D5A150CC-4ED5-410E-9C5A-E763AFB870FB}" dt="2022-05-23T16:07:43.731" v="333" actId="1076"/>
        <pc:sldMkLst>
          <pc:docMk/>
          <pc:sldMk cId="0" sldId="350"/>
        </pc:sldMkLst>
        <pc:spChg chg="del">
          <ac:chgData name="Александр Петров" userId="cbde9593c3315dd2" providerId="LiveId" clId="{D5A150CC-4ED5-410E-9C5A-E763AFB870FB}" dt="2022-05-23T15:28:43.078" v="142" actId="478"/>
          <ac:spMkLst>
            <pc:docMk/>
            <pc:sldMk cId="0" sldId="350"/>
            <ac:spMk id="52" creationId="{49211CBF-7B35-7346-A529-6C16371CD09E}"/>
          </ac:spMkLst>
        </pc:spChg>
        <pc:spChg chg="mod">
          <ac:chgData name="Александр Петров" userId="cbde9593c3315dd2" providerId="LiveId" clId="{D5A150CC-4ED5-410E-9C5A-E763AFB870FB}" dt="2022-05-23T16:07:43.731" v="333" actId="1076"/>
          <ac:spMkLst>
            <pc:docMk/>
            <pc:sldMk cId="0" sldId="350"/>
            <ac:spMk id="99" creationId="{81607282-8246-850C-0063-0458A07B5E17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01" creationId="{39418AA1-DA68-6E79-E8A8-508FB1630480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15" creationId="{73B6BF8C-36C3-0073-1764-913C24335DD4}"/>
          </ac:spMkLst>
        </pc:spChg>
        <pc:spChg chg="del">
          <ac:chgData name="Александр Петров" userId="cbde9593c3315dd2" providerId="LiveId" clId="{D5A150CC-4ED5-410E-9C5A-E763AFB870FB}" dt="2022-05-23T15:49:48.712" v="258" actId="478"/>
          <ac:spMkLst>
            <pc:docMk/>
            <pc:sldMk cId="0" sldId="350"/>
            <ac:spMk id="11268" creationId="{F7FC7CEC-C808-3AA0-E1AE-41ED206FB19C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70" creationId="{011BD051-B177-1DC0-43CA-7FB24C4E5269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73" creationId="{F59977FF-6BB8-29AD-940B-CC103A4A6BA1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74" creationId="{AB6669EE-C951-41E0-DBE8-E8379B3DBE1A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75" creationId="{29487C1E-FADC-67D5-DEF5-6DD8BB3EFC8D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0" creationId="{13128695-59A1-FB52-0710-4BD046DBB9CC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1" creationId="{2BDD1759-6D26-131C-3A41-CBFA9F0D4162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2" creationId="{D71541C8-A31A-9116-E58E-9D40A9166810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3" creationId="{7B2C6073-7E63-396A-F806-9F863D59332A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4" creationId="{A422324D-9FF2-6D0A-CDDB-B09E7A77DCB8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5" creationId="{894A3301-E157-1D86-1BFB-4A98FF95A197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6" creationId="{03016AA5-F365-075A-0862-88E01091BBAC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7" creationId="{7EA3A040-AD8E-5CFD-E9F4-FF1D3935F533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8" creationId="{09B4ED6F-789C-9CB2-71D6-9DCE236EEDE2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89" creationId="{5594F7E2-39AD-706B-54DD-846D2B501F01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0" creationId="{513D508E-C57A-A73B-8912-E820F28AF10B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1" creationId="{0CE2C2E9-6CAD-70ED-BEE8-B5D2222DEFA5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2" creationId="{370E2A78-7984-54D7-2C04-97DB2066A2C5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4" creationId="{C0390BAA-F11F-4A14-9ECB-47D45AD42B49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5" creationId="{2AB397B9-A3ED-95EA-6BE9-5AB0E0F2CA45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6" creationId="{1A44C6CB-AF5E-5220-789E-27468D1A2852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297" creationId="{9AE29697-044C-275A-8D5A-13A70325A931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313" creationId="{981F3AE2-83EE-C157-6F3E-3E827081AC30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314" creationId="{29E9284A-BA10-6239-ED8C-34CC69748610}"/>
          </ac:spMkLst>
        </pc:spChg>
        <pc:spChg chg="mod">
          <ac:chgData name="Александр Петров" userId="cbde9593c3315dd2" providerId="LiveId" clId="{D5A150CC-4ED5-410E-9C5A-E763AFB870FB}" dt="2022-05-23T15:30:15.251" v="157" actId="1076"/>
          <ac:spMkLst>
            <pc:docMk/>
            <pc:sldMk cId="0" sldId="350"/>
            <ac:spMk id="11315" creationId="{A499F0F9-C530-E120-51FA-AE99E9CC49E5}"/>
          </ac:spMkLst>
        </pc:spChg>
        <pc:grpChg chg="mod">
          <ac:chgData name="Александр Петров" userId="cbde9593c3315dd2" providerId="LiveId" clId="{D5A150CC-4ED5-410E-9C5A-E763AFB870FB}" dt="2022-05-23T16:01:30.031" v="309" actId="14861"/>
          <ac:grpSpMkLst>
            <pc:docMk/>
            <pc:sldMk cId="0" sldId="350"/>
            <ac:grpSpMk id="11269" creationId="{EC1E5819-1F45-6C6D-D039-C4FB148D5F64}"/>
          </ac:grpSpMkLst>
        </pc:grpChg>
        <pc:grpChg chg="mod">
          <ac:chgData name="Александр Петров" userId="cbde9593c3315dd2" providerId="LiveId" clId="{D5A150CC-4ED5-410E-9C5A-E763AFB870FB}" dt="2022-05-23T15:30:15.251" v="157" actId="1076"/>
          <ac:grpSpMkLst>
            <pc:docMk/>
            <pc:sldMk cId="0" sldId="350"/>
            <ac:grpSpMk id="11276" creationId="{1A2CECC1-FD21-5345-0FD5-A96547881608}"/>
          </ac:grpSpMkLst>
        </pc:grpChg>
        <pc:grpChg chg="mod">
          <ac:chgData name="Александр Петров" userId="cbde9593c3315dd2" providerId="LiveId" clId="{D5A150CC-4ED5-410E-9C5A-E763AFB870FB}" dt="2022-05-23T15:30:15.251" v="157" actId="1076"/>
          <ac:grpSpMkLst>
            <pc:docMk/>
            <pc:sldMk cId="0" sldId="350"/>
            <ac:grpSpMk id="11277" creationId="{2612165F-309B-F6F2-8472-341B9CF94B32}"/>
          </ac:grpSpMkLst>
        </pc:grpChg>
        <pc:grpChg chg="mod">
          <ac:chgData name="Александр Петров" userId="cbde9593c3315dd2" providerId="LiveId" clId="{D5A150CC-4ED5-410E-9C5A-E763AFB870FB}" dt="2022-05-23T15:30:15.251" v="157" actId="1076"/>
          <ac:grpSpMkLst>
            <pc:docMk/>
            <pc:sldMk cId="0" sldId="350"/>
            <ac:grpSpMk id="11278" creationId="{5CA756AA-F4F9-BCEA-12F9-41C560506D1C}"/>
          </ac:grpSpMkLst>
        </pc:grp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271" creationId="{E30B4CB6-2A82-5858-7E82-CAECC66814F9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272" creationId="{6EC941D0-4647-2078-8DAD-CD7790B9CB4D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298" creationId="{EC731D40-398C-31C3-78B8-5F51CA2F730A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299" creationId="{00F6955A-61C0-B394-34D4-6388889B5E43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0" creationId="{DB7AF127-FDB1-3D27-CA89-D62707968D96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1" creationId="{86A72589-02C8-9ECF-214F-E96ABEB4F888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2" creationId="{467FB4A1-779E-5D47-4B57-BE10F08CF67A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3" creationId="{9AEDFD84-7C2D-20E3-F2FA-FC4ABBCF5455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4" creationId="{102B8378-451D-63CC-7EF5-4F83C6CFB25E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5" creationId="{BF637A0E-CC39-0638-3496-EDAF8C5934E4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6" creationId="{D9546D51-A3A4-1448-6349-A5F67893F3DD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7" creationId="{8A49E8DE-4B8C-318B-5B1F-669BAFEEA65F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8" creationId="{F0A74823-5F1B-ACA2-D778-8208B202FDDD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09" creationId="{4E174CCF-140C-29D6-43B2-52E5895E01F1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10" creationId="{07033598-FC68-BF67-69CD-583FA20F138D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11" creationId="{AC2DF3FD-AC4F-25E1-6479-1052D941884B}"/>
          </ac:cxnSpMkLst>
        </pc:cxnChg>
        <pc:cxnChg chg="mod">
          <ac:chgData name="Александр Петров" userId="cbde9593c3315dd2" providerId="LiveId" clId="{D5A150CC-4ED5-410E-9C5A-E763AFB870FB}" dt="2022-05-23T15:30:15.251" v="157" actId="1076"/>
          <ac:cxnSpMkLst>
            <pc:docMk/>
            <pc:sldMk cId="0" sldId="350"/>
            <ac:cxnSpMk id="11312" creationId="{76984849-53DF-FAEF-0CD4-B7824362C002}"/>
          </ac:cxnSpMkLst>
        </pc:cxnChg>
      </pc:sldChg>
      <pc:sldChg chg="delSp modSp mod">
        <pc:chgData name="Александр Петров" userId="cbde9593c3315dd2" providerId="LiveId" clId="{D5A150CC-4ED5-410E-9C5A-E763AFB870FB}" dt="2022-05-23T16:05:30.296" v="324" actId="14861"/>
        <pc:sldMkLst>
          <pc:docMk/>
          <pc:sldMk cId="0" sldId="363"/>
        </pc:sldMkLst>
        <pc:spChg chg="mod">
          <ac:chgData name="Александр Петров" userId="cbde9593c3315dd2" providerId="LiveId" clId="{D5A150CC-4ED5-410E-9C5A-E763AFB870FB}" dt="2022-05-23T16:04:43.411" v="321" actId="14861"/>
          <ac:spMkLst>
            <pc:docMk/>
            <pc:sldMk cId="0" sldId="363"/>
            <ac:spMk id="5" creationId="{F93A4CF4-F21A-D49E-6819-03F85CF43C32}"/>
          </ac:spMkLst>
        </pc:spChg>
        <pc:spChg chg="mod ord">
          <ac:chgData name="Александр Петров" userId="cbde9593c3315dd2" providerId="LiveId" clId="{D5A150CC-4ED5-410E-9C5A-E763AFB870FB}" dt="2022-05-23T15:16:05.829" v="54" actId="1076"/>
          <ac:spMkLst>
            <pc:docMk/>
            <pc:sldMk cId="0" sldId="363"/>
            <ac:spMk id="6" creationId="{A116626C-35BB-4E1B-9095-09D3ACF08320}"/>
          </ac:spMkLst>
        </pc:spChg>
        <pc:spChg chg="mod">
          <ac:chgData name="Александр Петров" userId="cbde9593c3315dd2" providerId="LiveId" clId="{D5A150CC-4ED5-410E-9C5A-E763AFB870FB}" dt="2022-05-23T16:05:30.296" v="324" actId="14861"/>
          <ac:spMkLst>
            <pc:docMk/>
            <pc:sldMk cId="0" sldId="363"/>
            <ac:spMk id="8" creationId="{CEE33B8B-34AE-D2CD-4BE9-12C0AC223EA8}"/>
          </ac:spMkLst>
        </pc:spChg>
        <pc:spChg chg="mod">
          <ac:chgData name="Александр Петров" userId="cbde9593c3315dd2" providerId="LiveId" clId="{D5A150CC-4ED5-410E-9C5A-E763AFB870FB}" dt="2022-05-23T16:05:04.674" v="322" actId="14861"/>
          <ac:spMkLst>
            <pc:docMk/>
            <pc:sldMk cId="0" sldId="363"/>
            <ac:spMk id="9" creationId="{E8BB2D03-E2C1-89FE-A0C1-92B33211DE74}"/>
          </ac:spMkLst>
        </pc:spChg>
        <pc:spChg chg="mod">
          <ac:chgData name="Александр Петров" userId="cbde9593c3315dd2" providerId="LiveId" clId="{D5A150CC-4ED5-410E-9C5A-E763AFB870FB}" dt="2022-05-23T15:16:10.789" v="55" actId="1076"/>
          <ac:spMkLst>
            <pc:docMk/>
            <pc:sldMk cId="0" sldId="363"/>
            <ac:spMk id="10" creationId="{1600C545-738B-9898-4A8B-0A9FBD9D8843}"/>
          </ac:spMkLst>
        </pc:spChg>
        <pc:spChg chg="del">
          <ac:chgData name="Александр Петров" userId="cbde9593c3315dd2" providerId="LiveId" clId="{D5A150CC-4ED5-410E-9C5A-E763AFB870FB}" dt="2022-05-23T15:48:41.616" v="256" actId="478"/>
          <ac:spMkLst>
            <pc:docMk/>
            <pc:sldMk cId="0" sldId="363"/>
            <ac:spMk id="8195" creationId="{71B671B0-D289-54F9-90BA-A28AFBD86789}"/>
          </ac:spMkLst>
        </pc:spChg>
      </pc:sldChg>
      <pc:sldChg chg="delSp modSp mod">
        <pc:chgData name="Александр Петров" userId="cbde9593c3315dd2" providerId="LiveId" clId="{D5A150CC-4ED5-410E-9C5A-E763AFB870FB}" dt="2022-05-23T16:02:15.758" v="311" actId="14861"/>
        <pc:sldMkLst>
          <pc:docMk/>
          <pc:sldMk cId="0" sldId="457"/>
        </pc:sldMkLst>
        <pc:spChg chg="mod">
          <ac:chgData name="Александр Петров" userId="cbde9593c3315dd2" providerId="LiveId" clId="{D5A150CC-4ED5-410E-9C5A-E763AFB870FB}" dt="2022-05-23T15:45:33.862" v="247" actId="1076"/>
          <ac:spMkLst>
            <pc:docMk/>
            <pc:sldMk cId="0" sldId="457"/>
            <ac:spMk id="99" creationId="{FCCB8878-FE51-E8CA-12F9-7438F5AE6328}"/>
          </ac:spMkLst>
        </pc:spChg>
        <pc:spChg chg="del">
          <ac:chgData name="Александр Петров" userId="cbde9593c3315dd2" providerId="LiveId" clId="{D5A150CC-4ED5-410E-9C5A-E763AFB870FB}" dt="2022-05-23T15:50:19.040" v="261" actId="478"/>
          <ac:spMkLst>
            <pc:docMk/>
            <pc:sldMk cId="0" sldId="457"/>
            <ac:spMk id="13314" creationId="{93CDF38C-2DE4-B9B8-1CF4-0DD9843C39F9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3" creationId="{621FC44D-D244-93D7-EFF8-664BE98FF29F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4" creationId="{F4CE2E8F-E6AA-5C1F-DE29-FE7ECDAF408C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5" creationId="{0D317553-EF3F-21E4-6BC2-0787D5937F26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6" creationId="{46290197-123F-2532-71E0-206259FA5A95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7" creationId="{A6C540C9-78E5-7061-CD59-00E8F3039D71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8" creationId="{AF0C4994-0A6A-F8DE-AA4B-883E47EE0013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89" creationId="{B583DCEB-7C04-B0A8-BA5A-955CBCD46505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0" creationId="{C79E5D43-5B48-8CB3-C959-3124977987FD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1" creationId="{A9F7E61B-D75D-A386-0747-840A58ABFD04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2" creationId="{A7405374-9127-A23A-E8E9-A4D168E12B7B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3" creationId="{54E6BC3D-A7C1-02BA-A41C-6C608CCA8AD5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4" creationId="{5CFBE275-BDE8-27EC-919A-DD862B49E5B5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5" creationId="{56365232-3C04-B56E-2276-1838D99F525B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6" creationId="{2D487055-C6DF-9604-5242-7BA3265F8552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7" creationId="{2426E55C-F721-0F45-33B6-16344E7297E0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8" creationId="{4B6B22A2-486A-FB70-0F5A-DA1F4F359F78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399" creationId="{F0C2C296-E619-3A84-6F78-10A8E6065C07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0" creationId="{51989850-1ECA-C300-45AF-5FA94B03B90C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1" creationId="{362EB49E-3C38-1B25-01AA-69AA8B1FACFC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2" creationId="{A288092A-B009-E9A9-50F1-6DD1FBBFBDFB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3" creationId="{A4198700-06A5-ADAE-6831-B7686273560E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4" creationId="{824659AF-9FFE-2775-172A-BE46D47A549C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5" creationId="{7ED8BFB9-EC37-715E-1052-162A76BA23DB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6" creationId="{D667BE3D-F5D8-7E88-87B6-8513242D89F1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7" creationId="{D8250178-2609-28AD-8FC8-61F868D5FE33}"/>
          </ac:spMkLst>
        </pc:spChg>
        <pc:spChg chg="mod">
          <ac:chgData name="Александр Петров" userId="cbde9593c3315dd2" providerId="LiveId" clId="{D5A150CC-4ED5-410E-9C5A-E763AFB870FB}" dt="2022-05-23T16:01:53.789" v="310" actId="2711"/>
          <ac:spMkLst>
            <pc:docMk/>
            <pc:sldMk cId="0" sldId="457"/>
            <ac:spMk id="13408" creationId="{611AE341-4D65-B9D7-020B-068BF0F12BF6}"/>
          </ac:spMkLst>
        </pc:spChg>
        <pc:grpChg chg="mod">
          <ac:chgData name="Александр Петров" userId="cbde9593c3315dd2" providerId="LiveId" clId="{D5A150CC-4ED5-410E-9C5A-E763AFB870FB}" dt="2022-05-23T16:02:15.758" v="311" actId="14861"/>
          <ac:grpSpMkLst>
            <pc:docMk/>
            <pc:sldMk cId="0" sldId="457"/>
            <ac:grpSpMk id="13316" creationId="{1F40D9C7-D6A9-B337-518F-E19BE5E23E4D}"/>
          </ac:grpSpMkLst>
        </pc:grpChg>
        <pc:grpChg chg="mod">
          <ac:chgData name="Александр Петров" userId="cbde9593c3315dd2" providerId="LiveId" clId="{D5A150CC-4ED5-410E-9C5A-E763AFB870FB}" dt="2022-05-23T15:35:33.863" v="179" actId="207"/>
          <ac:grpSpMkLst>
            <pc:docMk/>
            <pc:sldMk cId="0" sldId="457"/>
            <ac:grpSpMk id="13318" creationId="{07EE57FC-AF4E-55DC-4A3F-C216446330A0}"/>
          </ac:grpSpMkLst>
        </pc:grpChg>
        <pc:grpChg chg="mod">
          <ac:chgData name="Александр Петров" userId="cbde9593c3315dd2" providerId="LiveId" clId="{D5A150CC-4ED5-410E-9C5A-E763AFB870FB}" dt="2022-05-23T15:35:33.863" v="179" actId="207"/>
          <ac:grpSpMkLst>
            <pc:docMk/>
            <pc:sldMk cId="0" sldId="457"/>
            <ac:grpSpMk id="13321" creationId="{E9CE4A03-D466-2CEA-5EF2-9AB1D374476A}"/>
          </ac:grpSpMkLst>
        </pc:grpChg>
        <pc:grpChg chg="mod">
          <ac:chgData name="Александр Петров" userId="cbde9593c3315dd2" providerId="LiveId" clId="{D5A150CC-4ED5-410E-9C5A-E763AFB870FB}" dt="2022-05-23T15:35:33.863" v="179" actId="207"/>
          <ac:grpSpMkLst>
            <pc:docMk/>
            <pc:sldMk cId="0" sldId="457"/>
            <ac:grpSpMk id="13322" creationId="{9561178D-C283-5E28-7704-E79078903742}"/>
          </ac:grpSpMkLst>
        </pc:grpChg>
        <pc:grpChg chg="mod">
          <ac:chgData name="Александр Петров" userId="cbde9593c3315dd2" providerId="LiveId" clId="{D5A150CC-4ED5-410E-9C5A-E763AFB870FB}" dt="2022-05-23T15:35:33.863" v="179" actId="207"/>
          <ac:grpSpMkLst>
            <pc:docMk/>
            <pc:sldMk cId="0" sldId="457"/>
            <ac:grpSpMk id="13323" creationId="{1458472D-E123-9D64-C462-258B7393C879}"/>
          </ac:grpSpMkLst>
        </pc:grp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17" creationId="{B25825C0-3AF9-CFFA-7DE2-C32E32330F3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19" creationId="{D2C69CE3-EED2-3108-4655-ADFAB674DAAF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0" creationId="{8A49B775-1C69-4643-44B1-3A8FC704B884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4" creationId="{5D50E4C3-F38E-C9B8-4726-7FD36AEEF3F7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5" creationId="{4BB4AE5E-1D3E-68E6-6A3A-671ADE9005A6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6" creationId="{507A271A-69B6-43D3-292D-AF6E982A8C7E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7" creationId="{100892B1-0013-B62B-FFE4-D52838C9AD9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8" creationId="{DA6DCAE2-A80B-9206-D4B7-420543C25DD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29" creationId="{F4138916-487D-66E7-84CE-A8F8ADD7B44E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0" creationId="{5C140D88-D964-8C37-1E3D-14EBE257D71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1" creationId="{2979049C-3796-0321-D6B1-D698A39E3CA0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2" creationId="{9597C574-655A-D355-72DA-5785ADD560C3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3" creationId="{4FF33FAB-1FEA-B8E4-93A5-FFF6C56263BA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4" creationId="{BFE235E2-D487-C61C-D814-007846DED818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5" creationId="{E0CC389A-8779-01F0-C1D6-D096544D20C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6" creationId="{2F556F87-6BC0-B867-8B93-45D3B917EEA1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7" creationId="{9773D083-71F9-E831-26E9-28A831725603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8" creationId="{733011A8-410F-9168-1906-8131BF07526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39" creationId="{7A42F8C6-974A-09D0-6C52-E3124B63DC61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0" creationId="{4B6466A2-39B4-8395-AA4F-3E7FC4BD64D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1" creationId="{5A9B2458-CC68-FC6B-F0DD-7D98B7C492A0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2" creationId="{B121D308-DC27-A6BF-CB13-895AC454D450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3" creationId="{27157035-8E5B-21E7-4C6C-8DC774C1ADF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4" creationId="{64EC3E8A-8DE4-5D4A-E782-63B83DB76FD3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5" creationId="{2F1088CF-CE51-663B-75CC-F25473220A8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6" creationId="{B1A0619C-DE79-3AE4-FE02-C8B78C274047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7" creationId="{D7434388-77A8-325A-44C3-651D9E3DF5DE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8" creationId="{81BC72BD-326B-9A78-7AA8-0D186ADB8933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49" creationId="{7763D032-29CC-7E45-56B4-D2A2C7BA9E2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0" creationId="{3C82A076-801A-D1D1-C55A-CF326252DCFB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1" creationId="{B2906BA4-CF98-CCB7-5F03-58BF615A523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2" creationId="{2A7AB8AF-7489-B2C8-9C35-4791EDA0FBD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3" creationId="{F23B301C-4CB6-C6E1-EE4E-40051D3BBC34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4" creationId="{CD344086-E5F4-1DF3-751C-82D6E5D37D20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5" creationId="{3F0A47D6-6E04-D804-ABF8-AABDB45436D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6" creationId="{D96A74EE-4738-F5A3-CC17-B55A3910C90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7" creationId="{00783065-FD13-19E9-2681-CB4B5731E1BF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8" creationId="{AFF9828A-342F-C3B1-0A37-94B53A28C53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59" creationId="{FBEF8D9B-2658-6040-5510-3E29A1B15C79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0" creationId="{795E3320-3F6C-FB33-1D08-29182096721D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1" creationId="{C95B6B3C-59C1-0DC4-CB77-658585C11C19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2" creationId="{97B3BFA3-CE17-F480-D32B-B6DC7A1700CB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3" creationId="{3A648DE0-0A0F-3454-1163-5FF2BB7BEEBA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4" creationId="{EA760FE4-33DB-CDA1-12DD-51FD1D7C27F6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5" creationId="{011A686A-5631-DD0A-26B2-D014D6FA3A62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6" creationId="{923AECE9-210B-18B2-7732-B89710D11DF7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7" creationId="{07B40654-9E1F-ECAC-F192-25516B799914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8" creationId="{07355B3F-4862-9A37-EE7A-EC947775D1D1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69" creationId="{4A941231-A99E-BA4D-DA8B-E207F6F4C188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0" creationId="{F2FCD78F-F9AA-B98E-0F63-B9CF162D0653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1" creationId="{6DAF02D8-3ECF-1849-0274-B3E0D2C81A6B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2" creationId="{95CF288F-8205-27F9-BBA4-DA6C71CF9EA9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3" creationId="{EE37A2A3-B4F0-D169-ABC0-B637D222A96A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4" creationId="{3A1A4BB4-3AE6-AA98-DA8F-E2CE953F581A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5" creationId="{E99348D8-6065-9E4F-E4CB-26B00AD9BB34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6" creationId="{1B51C023-AA7B-9CD8-B3D1-0D726D15BD44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7" creationId="{4389658C-693F-EC7D-FE1C-46F71DCF0E40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8" creationId="{B8735C24-AA10-46D7-3A0C-96F6C16AF06D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79" creationId="{AE31C6D5-8274-C770-C013-46332CD376D1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80" creationId="{A3E5066C-E34A-D082-9B98-1F4AEB6082E5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81" creationId="{1B2B1A7E-0B32-8AB1-9740-67F3AC17D95C}"/>
          </ac:cxnSpMkLst>
        </pc:cxnChg>
        <pc:cxnChg chg="mod">
          <ac:chgData name="Александр Петров" userId="cbde9593c3315dd2" providerId="LiveId" clId="{D5A150CC-4ED5-410E-9C5A-E763AFB870FB}" dt="2022-05-23T15:35:33.863" v="179" actId="207"/>
          <ac:cxnSpMkLst>
            <pc:docMk/>
            <pc:sldMk cId="0" sldId="457"/>
            <ac:cxnSpMk id="13382" creationId="{6D102BF9-061A-F244-DECE-2F2B0F585BB2}"/>
          </ac:cxnSpMkLst>
        </pc:cxnChg>
      </pc:sldChg>
      <pc:sldChg chg="addSp delSp modSp mod">
        <pc:chgData name="Александр Петров" userId="cbde9593c3315dd2" providerId="LiveId" clId="{D5A150CC-4ED5-410E-9C5A-E763AFB870FB}" dt="2022-05-23T16:07:22.538" v="328" actId="1076"/>
        <pc:sldMkLst>
          <pc:docMk/>
          <pc:sldMk cId="0" sldId="458"/>
        </pc:sldMkLst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8" creationId="{708EE3E0-5D20-A95E-0127-F6C248EC1A18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9" creationId="{C6172901-3FF4-7209-D4B5-D338041CFF15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10" creationId="{8730D95F-E9DC-12AC-9747-BBDB0359B8BC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15" creationId="{14E2B520-4A61-CF3E-82AE-BD386469E796}"/>
          </ac:spMkLst>
        </pc:spChg>
        <pc:spChg chg="add del">
          <ac:chgData name="Александр Петров" userId="cbde9593c3315dd2" providerId="LiveId" clId="{D5A150CC-4ED5-410E-9C5A-E763AFB870FB}" dt="2022-05-23T15:20:56.243" v="83" actId="22"/>
          <ac:spMkLst>
            <pc:docMk/>
            <pc:sldMk cId="0" sldId="458"/>
            <ac:spMk id="16" creationId="{6A75CB14-D379-A37E-BF0D-994F3FFF177E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0" creationId="{36EBD5F8-8AD2-B622-6473-0B4C65D7CFA7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1" creationId="{F24A1E01-9CE3-DFE6-8083-B33C7DE95BDB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2" creationId="{396A900F-D575-7F1D-CE1A-83D670F8DCBA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3" creationId="{65C9A2D8-91C5-E159-AC67-6EA4E9228A46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4" creationId="{D85AB3D8-E24D-F84E-39FF-B7C6E9284AAE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25" creationId="{3C814A1D-D2CD-A870-9553-CC2EC79652CA}"/>
          </ac:spMkLst>
        </pc:spChg>
        <pc:spChg chg="mod">
          <ac:chgData name="Александр Петров" userId="cbde9593c3315dd2" providerId="LiveId" clId="{D5A150CC-4ED5-410E-9C5A-E763AFB870FB}" dt="2022-05-23T16:05:54.781" v="325" actId="14861"/>
          <ac:spMkLst>
            <pc:docMk/>
            <pc:sldMk cId="0" sldId="458"/>
            <ac:spMk id="31" creationId="{DE7A1666-5B9F-06CA-EA0B-BD18265931D6}"/>
          </ac:spMkLst>
        </pc:spChg>
        <pc:spChg chg="mod">
          <ac:chgData name="Александр Петров" userId="cbde9593c3315dd2" providerId="LiveId" clId="{D5A150CC-4ED5-410E-9C5A-E763AFB870FB}" dt="2022-05-23T16:07:22.538" v="328" actId="1076"/>
          <ac:spMkLst>
            <pc:docMk/>
            <pc:sldMk cId="0" sldId="458"/>
            <ac:spMk id="8194" creationId="{3C267CC1-CB16-41C6-E00A-D7A79EBFFC0B}"/>
          </ac:spMkLst>
        </pc:spChg>
        <pc:picChg chg="del">
          <ac:chgData name="Александр Петров" userId="cbde9593c3315dd2" providerId="LiveId" clId="{D5A150CC-4ED5-410E-9C5A-E763AFB870FB}" dt="2022-05-23T15:21:13.665" v="84"/>
          <ac:picMkLst>
            <pc:docMk/>
            <pc:sldMk cId="0" sldId="458"/>
            <ac:picMk id="3" creationId="{4390035C-5746-C656-3176-91E341F3D3CC}"/>
          </ac:picMkLst>
        </pc:picChg>
      </pc:sldChg>
      <pc:sldChg chg="delSp modSp del mod">
        <pc:chgData name="Александр Петров" userId="cbde9593c3315dd2" providerId="LiveId" clId="{D5A150CC-4ED5-410E-9C5A-E763AFB870FB}" dt="2022-05-23T16:03:58.534" v="318" actId="207"/>
        <pc:sldMkLst>
          <pc:docMk/>
          <pc:sldMk cId="0" sldId="459"/>
        </pc:sldMkLst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5" creationId="{F89DD716-BC56-C006-98B8-F23FEC19D976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6" creationId="{E0B45C75-8D49-FE28-E6E4-FAE6C322D0ED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7" creationId="{FE45CF24-65D0-4A08-493C-5F71F916EFD8}"/>
          </ac:spMkLst>
        </pc:spChg>
        <pc:spChg chg="mod">
          <ac:chgData name="Александр Петров" userId="cbde9593c3315dd2" providerId="LiveId" clId="{D5A150CC-4ED5-410E-9C5A-E763AFB870FB}" dt="2022-05-23T15:54:46.926" v="285" actId="14100"/>
          <ac:spMkLst>
            <pc:docMk/>
            <pc:sldMk cId="0" sldId="459"/>
            <ac:spMk id="8" creationId="{D36A9361-6525-B346-772A-FF906C9EE17C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9" creationId="{A082D92B-9471-912E-321A-A835FA711939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11" creationId="{814948F1-4093-6076-1BC6-2AD1900AF474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12" creationId="{65AAB46C-7D82-F7D0-27AC-1C236A57FA59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13" creationId="{BC5619C2-6847-D353-2D4A-ED47EC981308}"/>
          </ac:spMkLst>
        </pc:spChg>
        <pc:spChg chg="mod">
          <ac:chgData name="Александр Петров" userId="cbde9593c3315dd2" providerId="LiveId" clId="{D5A150CC-4ED5-410E-9C5A-E763AFB870FB}" dt="2022-05-23T15:53:14.303" v="275" actId="14100"/>
          <ac:spMkLst>
            <pc:docMk/>
            <pc:sldMk cId="0" sldId="459"/>
            <ac:spMk id="15" creationId="{839A5FAD-3EA4-F8AA-6634-18C82ACA1D53}"/>
          </ac:spMkLst>
        </pc:spChg>
        <pc:spChg chg="mod">
          <ac:chgData name="Александр Петров" userId="cbde9593c3315dd2" providerId="LiveId" clId="{D5A150CC-4ED5-410E-9C5A-E763AFB870FB}" dt="2022-05-23T15:52:55.717" v="272" actId="14100"/>
          <ac:spMkLst>
            <pc:docMk/>
            <pc:sldMk cId="0" sldId="459"/>
            <ac:spMk id="16" creationId="{78CED761-DADE-6E63-A19A-FEFB2C495D3E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17" creationId="{9E1C7CB2-2D47-8C8F-21D9-2C72055DA6EC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20" creationId="{BD3F640D-BE77-354E-95F2-B2901C968760}"/>
          </ac:spMkLst>
        </pc:spChg>
        <pc:spChg chg="mod">
          <ac:chgData name="Александр Петров" userId="cbde9593c3315dd2" providerId="LiveId" clId="{D5A150CC-4ED5-410E-9C5A-E763AFB870FB}" dt="2022-05-23T15:53:21.390" v="277" actId="14100"/>
          <ac:spMkLst>
            <pc:docMk/>
            <pc:sldMk cId="0" sldId="459"/>
            <ac:spMk id="25" creationId="{72E1C8CC-A32B-7020-A5FF-991DE2F03D6D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28" creationId="{7F022845-8B87-B30D-3805-39EBD1793606}"/>
          </ac:spMkLst>
        </pc:spChg>
        <pc:spChg chg="mod">
          <ac:chgData name="Александр Петров" userId="cbde9593c3315dd2" providerId="LiveId" clId="{D5A150CC-4ED5-410E-9C5A-E763AFB870FB}" dt="2022-05-23T15:53:18.046" v="276" actId="14100"/>
          <ac:spMkLst>
            <pc:docMk/>
            <pc:sldMk cId="0" sldId="459"/>
            <ac:spMk id="30" creationId="{32DE5959-B697-E358-2351-8314A4B8CF9B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32" creationId="{09024DAA-F9F1-33A0-F0F5-FADB528871B0}"/>
          </ac:spMkLst>
        </pc:spChg>
        <pc:spChg chg="mod">
          <ac:chgData name="Александр Петров" userId="cbde9593c3315dd2" providerId="LiveId" clId="{D5A150CC-4ED5-410E-9C5A-E763AFB870FB}" dt="2022-05-23T15:52:15.389" v="271" actId="14100"/>
          <ac:spMkLst>
            <pc:docMk/>
            <pc:sldMk cId="0" sldId="459"/>
            <ac:spMk id="61" creationId="{702879BE-6D09-3978-CB58-20A58A8A074A}"/>
          </ac:spMkLst>
        </pc:spChg>
        <pc:spChg chg="mod">
          <ac:chgData name="Александр Петров" userId="cbde9593c3315dd2" providerId="LiveId" clId="{D5A150CC-4ED5-410E-9C5A-E763AFB870FB}" dt="2022-05-23T15:46:04.927" v="252" actId="1076"/>
          <ac:spMkLst>
            <pc:docMk/>
            <pc:sldMk cId="0" sldId="459"/>
            <ac:spMk id="76" creationId="{884B6B47-CB8D-B94F-7384-6210C57BEA1B}"/>
          </ac:spMkLst>
        </pc:spChg>
        <pc:spChg chg="del">
          <ac:chgData name="Александр Петров" userId="cbde9593c3315dd2" providerId="LiveId" clId="{D5A150CC-4ED5-410E-9C5A-E763AFB870FB}" dt="2022-05-23T15:51:05.248" v="264" actId="478"/>
          <ac:spMkLst>
            <pc:docMk/>
            <pc:sldMk cId="0" sldId="459"/>
            <ac:spMk id="15362" creationId="{54948FE1-E68C-6F72-B692-73BCF99A06AB}"/>
          </ac:spMkLst>
        </pc:spChg>
        <pc:spChg chg="mod">
          <ac:chgData name="Александр Петров" userId="cbde9593c3315dd2" providerId="LiveId" clId="{D5A150CC-4ED5-410E-9C5A-E763AFB870FB}" dt="2022-05-23T15:51:15.254" v="265" actId="14100"/>
          <ac:spMkLst>
            <pc:docMk/>
            <pc:sldMk cId="0" sldId="459"/>
            <ac:spMk id="15373" creationId="{A834AAF7-6B37-03F8-66F7-571B1BFE1FC8}"/>
          </ac:spMkLst>
        </pc:spChg>
        <pc:grpChg chg="mod">
          <ac:chgData name="Александр Петров" userId="cbde9593c3315dd2" providerId="LiveId" clId="{D5A150CC-4ED5-410E-9C5A-E763AFB870FB}" dt="2022-05-23T16:03:58.534" v="318" actId="207"/>
          <ac:grpSpMkLst>
            <pc:docMk/>
            <pc:sldMk cId="0" sldId="459"/>
            <ac:grpSpMk id="15363" creationId="{702A34E4-646D-B54D-32F6-4D2BF8BB2867}"/>
          </ac:grpSpMkLst>
        </pc:grpChg>
        <pc:cxnChg chg="mod ord">
          <ac:chgData name="Александр Петров" userId="cbde9593c3315dd2" providerId="LiveId" clId="{D5A150CC-4ED5-410E-9C5A-E763AFB870FB}" dt="2022-05-23T15:52:01.029" v="270" actId="14100"/>
          <ac:cxnSpMkLst>
            <pc:docMk/>
            <pc:sldMk cId="0" sldId="459"/>
            <ac:cxnSpMk id="15365" creationId="{2FB868C7-172E-F4C4-2C27-FB9A7B3319D7}"/>
          </ac:cxnSpMkLst>
        </pc:cxnChg>
        <pc:cxnChg chg="mod">
          <ac:chgData name="Александр Петров" userId="cbde9593c3315dd2" providerId="LiveId" clId="{D5A150CC-4ED5-410E-9C5A-E763AFB870FB}" dt="2022-05-23T15:51:28.901" v="266" actId="14100"/>
          <ac:cxnSpMkLst>
            <pc:docMk/>
            <pc:sldMk cId="0" sldId="459"/>
            <ac:cxnSpMk id="15366" creationId="{5A449532-88C2-EBD4-251D-5066E3CF0F2F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0" creationId="{D14F5F95-2863-6DED-E529-0000B4C8A572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1" creationId="{79449B20-B847-8A25-C1D7-FD1D8BDDA13F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3" creationId="{172A6E0F-4246-6C89-11F0-74133AF5EF68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4" creationId="{C73FB3BF-69F5-7B3B-6E6C-9999D3DA9EAA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5" creationId="{3933E822-11FF-845C-59F5-389D4B55D3A6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6" creationId="{D1D69EF3-4357-2E9A-757E-85469AAFEEC8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8" creationId="{D5A33A66-1092-80C1-C726-F79B8BCAAFFE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89" creationId="{023BEE41-E665-7226-FAAC-CE2C42820028}"/>
          </ac:cxnSpMkLst>
        </pc:cxnChg>
        <pc:cxnChg chg="mod">
          <ac:chgData name="Александр Петров" userId="cbde9593c3315dd2" providerId="LiveId" clId="{D5A150CC-4ED5-410E-9C5A-E763AFB870FB}" dt="2022-05-23T15:51:15.254" v="265" actId="14100"/>
          <ac:cxnSpMkLst>
            <pc:docMk/>
            <pc:sldMk cId="0" sldId="459"/>
            <ac:cxnSpMk id="15392" creationId="{47A9F2C3-AE27-8253-242B-113A30228284}"/>
          </ac:cxnSpMkLst>
        </pc:cxnChg>
      </pc:sldChg>
      <pc:sldChg chg="del">
        <pc:chgData name="Александр Петров" userId="cbde9593c3315dd2" providerId="LiveId" clId="{D5A150CC-4ED5-410E-9C5A-E763AFB870FB}" dt="2022-05-23T15:21:27.355" v="85" actId="47"/>
        <pc:sldMkLst>
          <pc:docMk/>
          <pc:sldMk cId="1601097813" sldId="460"/>
        </pc:sldMkLst>
      </pc:sldChg>
      <pc:sldMasterChg chg="del delSldLayout">
        <pc:chgData name="Александр Петров" userId="cbde9593c3315dd2" providerId="LiveId" clId="{D5A150CC-4ED5-410E-9C5A-E763AFB870FB}" dt="2022-05-23T15:21:29.182" v="86" actId="47"/>
        <pc:sldMasterMkLst>
          <pc:docMk/>
          <pc:sldMasterMk cId="269327724" sldId="2147483659"/>
        </pc:sldMasterMkLst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495369333" sldId="2147483660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473226678" sldId="2147483661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1418519151" sldId="2147483662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1495799203" sldId="2147483663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036466173" sldId="2147483664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851325496" sldId="2147483665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2944935698" sldId="2147483666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1581067200" sldId="2147483667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74500489" sldId="2147483668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1457595227" sldId="2147483669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586326994" sldId="2147483670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331696347" sldId="2147483671"/>
          </pc:sldLayoutMkLst>
        </pc:sldLayoutChg>
        <pc:sldLayoutChg chg="del">
          <pc:chgData name="Александр Петров" userId="cbde9593c3315dd2" providerId="LiveId" clId="{D5A150CC-4ED5-410E-9C5A-E763AFB870FB}" dt="2022-05-23T15:21:29.182" v="86" actId="47"/>
          <pc:sldLayoutMkLst>
            <pc:docMk/>
            <pc:sldMasterMk cId="269327724" sldId="2147483659"/>
            <pc:sldLayoutMk cId="1520842829" sldId="2147483672"/>
          </pc:sldLayoutMkLst>
        </pc:sldLayoutChg>
      </pc:sldMasterChg>
    </pc:docChg>
  </pc:docChgLst>
  <pc:docChgLst>
    <pc:chgData name="Александр Петров" userId="cbde9593c3315dd2" providerId="LiveId" clId="{1CF06235-E3AB-4D5F-B77B-E463B9EA6B1C}"/>
    <pc:docChg chg="undo custSel modSld sldOrd">
      <pc:chgData name="Александр Петров" userId="cbde9593c3315dd2" providerId="LiveId" clId="{1CF06235-E3AB-4D5F-B77B-E463B9EA6B1C}" dt="2023-08-29T20:49:33.423" v="241" actId="113"/>
      <pc:docMkLst>
        <pc:docMk/>
      </pc:docMkLst>
      <pc:sldChg chg="modSp mod">
        <pc:chgData name="Александр Петров" userId="cbde9593c3315dd2" providerId="LiveId" clId="{1CF06235-E3AB-4D5F-B77B-E463B9EA6B1C}" dt="2023-08-28T18:56:35.293" v="31" actId="14100"/>
        <pc:sldMkLst>
          <pc:docMk/>
          <pc:sldMk cId="2251918092" sldId="257"/>
        </pc:sldMkLst>
        <pc:spChg chg="mod">
          <ac:chgData name="Александр Петров" userId="cbde9593c3315dd2" providerId="LiveId" clId="{1CF06235-E3AB-4D5F-B77B-E463B9EA6B1C}" dt="2023-08-28T18:55:25.443" v="29" actId="1076"/>
          <ac:spMkLst>
            <pc:docMk/>
            <pc:sldMk cId="2251918092" sldId="257"/>
            <ac:spMk id="3" creationId="{00000000-0000-0000-0000-000000000000}"/>
          </ac:spMkLst>
        </pc:spChg>
        <pc:spChg chg="mod">
          <ac:chgData name="Александр Петров" userId="cbde9593c3315dd2" providerId="LiveId" clId="{1CF06235-E3AB-4D5F-B77B-E463B9EA6B1C}" dt="2023-08-28T18:56:35.293" v="31" actId="14100"/>
          <ac:spMkLst>
            <pc:docMk/>
            <pc:sldMk cId="2251918092" sldId="257"/>
            <ac:spMk id="4" creationId="{BCFD11F4-3BDF-A426-7F02-28A06833F737}"/>
          </ac:spMkLst>
        </pc:spChg>
      </pc:sldChg>
      <pc:sldChg chg="modSp mod">
        <pc:chgData name="Александр Петров" userId="cbde9593c3315dd2" providerId="LiveId" clId="{1CF06235-E3AB-4D5F-B77B-E463B9EA6B1C}" dt="2023-08-28T19:02:48.859" v="52" actId="14100"/>
        <pc:sldMkLst>
          <pc:docMk/>
          <pc:sldMk cId="2366629054" sldId="258"/>
        </pc:sldMkLst>
        <pc:picChg chg="mod">
          <ac:chgData name="Александр Петров" userId="cbde9593c3315dd2" providerId="LiveId" clId="{1CF06235-E3AB-4D5F-B77B-E463B9EA6B1C}" dt="2023-08-28T19:02:48.859" v="52" actId="14100"/>
          <ac:picMkLst>
            <pc:docMk/>
            <pc:sldMk cId="2366629054" sldId="258"/>
            <ac:picMk id="2" creationId="{00000000-0000-0000-0000-000000000000}"/>
          </ac:picMkLst>
        </pc:picChg>
      </pc:sldChg>
      <pc:sldChg chg="modSp mod">
        <pc:chgData name="Александр Петров" userId="cbde9593c3315dd2" providerId="LiveId" clId="{1CF06235-E3AB-4D5F-B77B-E463B9EA6B1C}" dt="2023-08-28T19:03:59.843" v="56" actId="14100"/>
        <pc:sldMkLst>
          <pc:docMk/>
          <pc:sldMk cId="2406498617" sldId="259"/>
        </pc:sldMkLst>
        <pc:picChg chg="mod">
          <ac:chgData name="Александр Петров" userId="cbde9593c3315dd2" providerId="LiveId" clId="{1CF06235-E3AB-4D5F-B77B-E463B9EA6B1C}" dt="2023-08-28T19:03:59.843" v="56" actId="14100"/>
          <ac:picMkLst>
            <pc:docMk/>
            <pc:sldMk cId="2406498617" sldId="259"/>
            <ac:picMk id="2" creationId="{00000000-0000-0000-0000-000000000000}"/>
          </ac:picMkLst>
        </pc:picChg>
      </pc:sldChg>
      <pc:sldChg chg="addSp modSp mod">
        <pc:chgData name="Александр Петров" userId="cbde9593c3315dd2" providerId="LiveId" clId="{1CF06235-E3AB-4D5F-B77B-E463B9EA6B1C}" dt="2023-08-29T20:49:33.423" v="241" actId="113"/>
        <pc:sldMkLst>
          <pc:docMk/>
          <pc:sldMk cId="0" sldId="364"/>
        </pc:sldMkLst>
        <pc:spChg chg="add mod">
          <ac:chgData name="Александр Петров" userId="cbde9593c3315dd2" providerId="LiveId" clId="{1CF06235-E3AB-4D5F-B77B-E463B9EA6B1C}" dt="2023-08-29T20:27:02.296" v="165" actId="14100"/>
          <ac:spMkLst>
            <pc:docMk/>
            <pc:sldMk cId="0" sldId="364"/>
            <ac:spMk id="3" creationId="{E128468D-7679-0F1E-2E79-8F26516F40C1}"/>
          </ac:spMkLst>
        </pc:spChg>
        <pc:spChg chg="add mod">
          <ac:chgData name="Александр Петров" userId="cbde9593c3315dd2" providerId="LiveId" clId="{1CF06235-E3AB-4D5F-B77B-E463B9EA6B1C}" dt="2023-08-29T20:49:33.423" v="241" actId="113"/>
          <ac:spMkLst>
            <pc:docMk/>
            <pc:sldMk cId="0" sldId="364"/>
            <ac:spMk id="4" creationId="{4F23476C-F38B-E39B-6E6B-9C9FF3DA09D7}"/>
          </ac:spMkLst>
        </pc:spChg>
        <pc:spChg chg="mod">
          <ac:chgData name="Александр Петров" userId="cbde9593c3315dd2" providerId="LiveId" clId="{1CF06235-E3AB-4D5F-B77B-E463B9EA6B1C}" dt="2023-08-29T20:35:31.079" v="236" actId="20577"/>
          <ac:spMkLst>
            <pc:docMk/>
            <pc:sldMk cId="0" sldId="364"/>
            <ac:spMk id="13319" creationId="{C91FCF5F-6AAD-57F6-E2A3-5B4F2E408685}"/>
          </ac:spMkLst>
        </pc:spChg>
        <pc:spChg chg="mod">
          <ac:chgData name="Александр Петров" userId="cbde9593c3315dd2" providerId="LiveId" clId="{1CF06235-E3AB-4D5F-B77B-E463B9EA6B1C}" dt="2023-08-29T20:20:01.067" v="108" actId="6549"/>
          <ac:spMkLst>
            <pc:docMk/>
            <pc:sldMk cId="0" sldId="364"/>
            <ac:spMk id="46082" creationId="{D6D41577-A3A9-32AC-E4B8-82D2649739E8}"/>
          </ac:spMkLst>
        </pc:spChg>
      </pc:sldChg>
      <pc:sldChg chg="modSp mod">
        <pc:chgData name="Александр Петров" userId="cbde9593c3315dd2" providerId="LiveId" clId="{1CF06235-E3AB-4D5F-B77B-E463B9EA6B1C}" dt="2023-08-28T19:40:04.614" v="100" actId="6549"/>
        <pc:sldMkLst>
          <pc:docMk/>
          <pc:sldMk cId="0" sldId="368"/>
        </pc:sldMkLst>
        <pc:spChg chg="mod">
          <ac:chgData name="Александр Петров" userId="cbde9593c3315dd2" providerId="LiveId" clId="{1CF06235-E3AB-4D5F-B77B-E463B9EA6B1C}" dt="2023-08-28T19:40:04.614" v="100" actId="6549"/>
          <ac:spMkLst>
            <pc:docMk/>
            <pc:sldMk cId="0" sldId="368"/>
            <ac:spMk id="48141" creationId="{02376056-0008-30FF-9EE1-D9E2480B0680}"/>
          </ac:spMkLst>
        </pc:spChg>
      </pc:sldChg>
      <pc:sldChg chg="ord">
        <pc:chgData name="Александр Петров" userId="cbde9593c3315dd2" providerId="LiveId" clId="{1CF06235-E3AB-4D5F-B77B-E463B9EA6B1C}" dt="2023-08-28T18:57:06.460" v="33"/>
        <pc:sldMkLst>
          <pc:docMk/>
          <pc:sldMk cId="239605502" sldId="461"/>
        </pc:sldMkLst>
      </pc:sldChg>
      <pc:sldChg chg="modSp mod">
        <pc:chgData name="Александр Петров" userId="cbde9593c3315dd2" providerId="LiveId" clId="{1CF06235-E3AB-4D5F-B77B-E463B9EA6B1C}" dt="2023-08-28T19:01:35.563" v="41" actId="1076"/>
        <pc:sldMkLst>
          <pc:docMk/>
          <pc:sldMk cId="751932755" sldId="467"/>
        </pc:sldMkLst>
        <pc:picChg chg="mod">
          <ac:chgData name="Александр Петров" userId="cbde9593c3315dd2" providerId="LiveId" clId="{1CF06235-E3AB-4D5F-B77B-E463B9EA6B1C}" dt="2023-08-28T19:01:35.563" v="41" actId="1076"/>
          <ac:picMkLst>
            <pc:docMk/>
            <pc:sldMk cId="751932755" sldId="467"/>
            <ac:picMk id="3" creationId="{00000000-0000-0000-0000-000000000000}"/>
          </ac:picMkLst>
        </pc:picChg>
        <pc:picChg chg="mod">
          <ac:chgData name="Александр Петров" userId="cbde9593c3315dd2" providerId="LiveId" clId="{1CF06235-E3AB-4D5F-B77B-E463B9EA6B1C}" dt="2023-08-28T19:01:26.427" v="40" actId="14100"/>
          <ac:picMkLst>
            <pc:docMk/>
            <pc:sldMk cId="751932755" sldId="467"/>
            <ac:picMk id="4" creationId="{00000000-0000-0000-0000-000000000000}"/>
          </ac:picMkLst>
        </pc:picChg>
      </pc:sldChg>
    </pc:docChg>
  </pc:docChgLst>
  <pc:docChgLst>
    <pc:chgData name="Александр Петров" userId="cbde9593c3315dd2" providerId="LiveId" clId="{912D60D5-E2BD-42A5-8C27-27F6255C564E}"/>
    <pc:docChg chg="undo custSel addSld delSld modSld sldOrd">
      <pc:chgData name="Александр Петров" userId="cbde9593c3315dd2" providerId="LiveId" clId="{912D60D5-E2BD-42A5-8C27-27F6255C564E}" dt="2022-11-08T04:19:24.134" v="784" actId="1076"/>
      <pc:docMkLst>
        <pc:docMk/>
      </pc:docMkLst>
      <pc:sldChg chg="modSp mod">
        <pc:chgData name="Александр Петров" userId="cbde9593c3315dd2" providerId="LiveId" clId="{912D60D5-E2BD-42A5-8C27-27F6255C564E}" dt="2022-11-08T04:19:24.134" v="784" actId="1076"/>
        <pc:sldMkLst>
          <pc:docMk/>
          <pc:sldMk cId="2251918092" sldId="257"/>
        </pc:sldMkLst>
        <pc:spChg chg="mod">
          <ac:chgData name="Александр Петров" userId="cbde9593c3315dd2" providerId="LiveId" clId="{912D60D5-E2BD-42A5-8C27-27F6255C564E}" dt="2022-11-08T04:15:20.935" v="761" actId="20577"/>
          <ac:spMkLst>
            <pc:docMk/>
            <pc:sldMk cId="2251918092" sldId="257"/>
            <ac:spMk id="3" creationId="{00000000-0000-0000-0000-000000000000}"/>
          </ac:spMkLst>
        </pc:spChg>
        <pc:spChg chg="mod">
          <ac:chgData name="Александр Петров" userId="cbde9593c3315dd2" providerId="LiveId" clId="{912D60D5-E2BD-42A5-8C27-27F6255C564E}" dt="2022-11-08T04:19:24.134" v="784" actId="1076"/>
          <ac:spMkLst>
            <pc:docMk/>
            <pc:sldMk cId="2251918092" sldId="257"/>
            <ac:spMk id="4" creationId="{BCFD11F4-3BDF-A426-7F02-28A06833F737}"/>
          </ac:spMkLst>
        </pc:spChg>
      </pc:sldChg>
      <pc:sldChg chg="addSp modSp del mod">
        <pc:chgData name="Александр Петров" userId="cbde9593c3315dd2" providerId="LiveId" clId="{912D60D5-E2BD-42A5-8C27-27F6255C564E}" dt="2022-11-07T20:25:45.497" v="308" actId="47"/>
        <pc:sldMkLst>
          <pc:docMk/>
          <pc:sldMk cId="1551288250" sldId="267"/>
        </pc:sldMkLst>
        <pc:spChg chg="add mod">
          <ac:chgData name="Александр Петров" userId="cbde9593c3315dd2" providerId="LiveId" clId="{912D60D5-E2BD-42A5-8C27-27F6255C564E}" dt="2022-11-07T20:12:28.021" v="193" actId="571"/>
          <ac:spMkLst>
            <pc:docMk/>
            <pc:sldMk cId="1551288250" sldId="267"/>
            <ac:spMk id="4" creationId="{5FA9DD88-8B68-F3AE-33E2-FA0EA82CC302}"/>
          </ac:spMkLst>
        </pc:spChg>
        <pc:spChg chg="mod">
          <ac:chgData name="Александр Петров" userId="cbde9593c3315dd2" providerId="LiveId" clId="{912D60D5-E2BD-42A5-8C27-27F6255C564E}" dt="2022-11-07T20:12:08.473" v="189" actId="1076"/>
          <ac:spMkLst>
            <pc:docMk/>
            <pc:sldMk cId="1551288250" sldId="267"/>
            <ac:spMk id="7" creationId="{82281E13-350D-6DE4-1426-D9CF9F271164}"/>
          </ac:spMkLst>
        </pc:spChg>
      </pc:sldChg>
      <pc:sldChg chg="del">
        <pc:chgData name="Александр Петров" userId="cbde9593c3315dd2" providerId="LiveId" clId="{912D60D5-E2BD-42A5-8C27-27F6255C564E}" dt="2022-11-07T20:52:19.900" v="567" actId="47"/>
        <pc:sldMkLst>
          <pc:docMk/>
          <pc:sldMk cId="1650158046" sldId="268"/>
        </pc:sldMkLst>
      </pc:sldChg>
      <pc:sldChg chg="del">
        <pc:chgData name="Александр Петров" userId="cbde9593c3315dd2" providerId="LiveId" clId="{912D60D5-E2BD-42A5-8C27-27F6255C564E}" dt="2022-11-07T20:52:21.966" v="570" actId="47"/>
        <pc:sldMkLst>
          <pc:docMk/>
          <pc:sldMk cId="0" sldId="328"/>
        </pc:sldMkLst>
      </pc:sldChg>
      <pc:sldChg chg="del">
        <pc:chgData name="Александр Петров" userId="cbde9593c3315dd2" providerId="LiveId" clId="{912D60D5-E2BD-42A5-8C27-27F6255C564E}" dt="2022-11-07T20:52:24.141" v="574" actId="47"/>
        <pc:sldMkLst>
          <pc:docMk/>
          <pc:sldMk cId="0" sldId="330"/>
        </pc:sldMkLst>
      </pc:sldChg>
      <pc:sldChg chg="del">
        <pc:chgData name="Александр Петров" userId="cbde9593c3315dd2" providerId="LiveId" clId="{912D60D5-E2BD-42A5-8C27-27F6255C564E}" dt="2022-11-07T20:52:23.166" v="572" actId="47"/>
        <pc:sldMkLst>
          <pc:docMk/>
          <pc:sldMk cId="0" sldId="331"/>
        </pc:sldMkLst>
      </pc:sldChg>
      <pc:sldChg chg="del">
        <pc:chgData name="Александр Петров" userId="cbde9593c3315dd2" providerId="LiveId" clId="{912D60D5-E2BD-42A5-8C27-27F6255C564E}" dt="2022-11-07T20:52:22.574" v="571" actId="47"/>
        <pc:sldMkLst>
          <pc:docMk/>
          <pc:sldMk cId="0" sldId="350"/>
        </pc:sldMkLst>
      </pc:sldChg>
      <pc:sldChg chg="del">
        <pc:chgData name="Александр Петров" userId="cbde9593c3315dd2" providerId="LiveId" clId="{912D60D5-E2BD-42A5-8C27-27F6255C564E}" dt="2022-11-07T20:52:20.592" v="568" actId="47"/>
        <pc:sldMkLst>
          <pc:docMk/>
          <pc:sldMk cId="0" sldId="363"/>
        </pc:sldMkLst>
      </pc:sldChg>
      <pc:sldChg chg="modSp mod">
        <pc:chgData name="Александр Петров" userId="cbde9593c3315dd2" providerId="LiveId" clId="{912D60D5-E2BD-42A5-8C27-27F6255C564E}" dt="2022-11-08T04:18:51.015" v="783" actId="20577"/>
        <pc:sldMkLst>
          <pc:docMk/>
          <pc:sldMk cId="0" sldId="364"/>
        </pc:sldMkLst>
        <pc:spChg chg="mod">
          <ac:chgData name="Александр Петров" userId="cbde9593c3315dd2" providerId="LiveId" clId="{912D60D5-E2BD-42A5-8C27-27F6255C564E}" dt="2022-11-08T04:18:51.015" v="783" actId="20577"/>
          <ac:spMkLst>
            <pc:docMk/>
            <pc:sldMk cId="0" sldId="364"/>
            <ac:spMk id="13319" creationId="{C91FCF5F-6AAD-57F6-E2A3-5B4F2E408685}"/>
          </ac:spMkLst>
        </pc:spChg>
        <pc:spChg chg="mod">
          <ac:chgData name="Александр Петров" userId="cbde9593c3315dd2" providerId="LiveId" clId="{912D60D5-E2BD-42A5-8C27-27F6255C564E}" dt="2022-11-07T21:10:29.509" v="708" actId="1076"/>
          <ac:spMkLst>
            <pc:docMk/>
            <pc:sldMk cId="0" sldId="364"/>
            <ac:spMk id="46082" creationId="{D6D41577-A3A9-32AC-E4B8-82D2649739E8}"/>
          </ac:spMkLst>
        </pc:spChg>
      </pc:sldChg>
      <pc:sldChg chg="modSp mod">
        <pc:chgData name="Александр Петров" userId="cbde9593c3315dd2" providerId="LiveId" clId="{912D60D5-E2BD-42A5-8C27-27F6255C564E}" dt="2022-11-08T04:07:41.612" v="711" actId="6549"/>
        <pc:sldMkLst>
          <pc:docMk/>
          <pc:sldMk cId="0" sldId="368"/>
        </pc:sldMkLst>
        <pc:spChg chg="mod">
          <ac:chgData name="Александр Петров" userId="cbde9593c3315dd2" providerId="LiveId" clId="{912D60D5-E2BD-42A5-8C27-27F6255C564E}" dt="2022-11-08T04:07:41.612" v="711" actId="6549"/>
          <ac:spMkLst>
            <pc:docMk/>
            <pc:sldMk cId="0" sldId="368"/>
            <ac:spMk id="48143" creationId="{38A7FA52-486D-1C03-D11E-F914534B70A5}"/>
          </ac:spMkLst>
        </pc:spChg>
      </pc:sldChg>
      <pc:sldChg chg="del">
        <pc:chgData name="Александр Петров" userId="cbde9593c3315dd2" providerId="LiveId" clId="{912D60D5-E2BD-42A5-8C27-27F6255C564E}" dt="2022-11-07T20:52:23.634" v="573" actId="47"/>
        <pc:sldMkLst>
          <pc:docMk/>
          <pc:sldMk cId="0" sldId="457"/>
        </pc:sldMkLst>
      </pc:sldChg>
      <pc:sldChg chg="del">
        <pc:chgData name="Александр Петров" userId="cbde9593c3315dd2" providerId="LiveId" clId="{912D60D5-E2BD-42A5-8C27-27F6255C564E}" dt="2022-11-07T20:52:21.280" v="569" actId="47"/>
        <pc:sldMkLst>
          <pc:docMk/>
          <pc:sldMk cId="0" sldId="458"/>
        </pc:sldMkLst>
      </pc:sldChg>
      <pc:sldChg chg="del">
        <pc:chgData name="Александр Петров" userId="cbde9593c3315dd2" providerId="LiveId" clId="{912D60D5-E2BD-42A5-8C27-27F6255C564E}" dt="2022-11-07T20:52:24.720" v="575" actId="47"/>
        <pc:sldMkLst>
          <pc:docMk/>
          <pc:sldMk cId="0" sldId="459"/>
        </pc:sldMkLst>
      </pc:sldChg>
      <pc:sldChg chg="addSp delSp modSp new mod">
        <pc:chgData name="Александр Петров" userId="cbde9593c3315dd2" providerId="LiveId" clId="{912D60D5-E2BD-42A5-8C27-27F6255C564E}" dt="2022-11-07T20:53:42.373" v="602" actId="255"/>
        <pc:sldMkLst>
          <pc:docMk/>
          <pc:sldMk cId="1601097813" sldId="460"/>
        </pc:sldMkLst>
        <pc:spChg chg="add mod">
          <ac:chgData name="Александр Петров" userId="cbde9593c3315dd2" providerId="LiveId" clId="{912D60D5-E2BD-42A5-8C27-27F6255C564E}" dt="2022-11-07T20:53:42.373" v="602" actId="255"/>
          <ac:spMkLst>
            <pc:docMk/>
            <pc:sldMk cId="1601097813" sldId="460"/>
            <ac:spMk id="7" creationId="{DEB1DC8B-2ADD-C9D7-6678-F92128A985AA}"/>
          </ac:spMkLst>
        </pc:spChg>
        <pc:picChg chg="add del mod modCrop">
          <ac:chgData name="Александр Петров" userId="cbde9593c3315dd2" providerId="LiveId" clId="{912D60D5-E2BD-42A5-8C27-27F6255C564E}" dt="2022-11-07T20:16:10.480" v="196" actId="478"/>
          <ac:picMkLst>
            <pc:docMk/>
            <pc:sldMk cId="1601097813" sldId="460"/>
            <ac:picMk id="4" creationId="{5ABB03A9-12BE-BA8B-92A8-5BC4EDAE1872}"/>
          </ac:picMkLst>
        </pc:picChg>
        <pc:picChg chg="add del">
          <ac:chgData name="Александр Петров" userId="cbde9593c3315dd2" providerId="LiveId" clId="{912D60D5-E2BD-42A5-8C27-27F6255C564E}" dt="2022-11-07T20:12:27.299" v="192" actId="22"/>
          <ac:picMkLst>
            <pc:docMk/>
            <pc:sldMk cId="1601097813" sldId="460"/>
            <ac:picMk id="6" creationId="{761F20BC-FCED-1934-8A58-63C9C6D573B9}"/>
          </ac:picMkLst>
        </pc:picChg>
        <pc:picChg chg="add mod modCrop">
          <ac:chgData name="Александр Петров" userId="cbde9593c3315dd2" providerId="LiveId" clId="{912D60D5-E2BD-42A5-8C27-27F6255C564E}" dt="2022-11-07T20:17:39.767" v="208" actId="14100"/>
          <ac:picMkLst>
            <pc:docMk/>
            <pc:sldMk cId="1601097813" sldId="460"/>
            <ac:picMk id="9" creationId="{F21EF11C-EB3C-69E1-EFE1-1156CA87B72C}"/>
          </ac:picMkLst>
        </pc:picChg>
      </pc:sldChg>
      <pc:sldChg chg="new del">
        <pc:chgData name="Александр Петров" userId="cbde9593c3315dd2" providerId="LiveId" clId="{912D60D5-E2BD-42A5-8C27-27F6255C564E}" dt="2022-11-07T20:05:37.899" v="167" actId="680"/>
        <pc:sldMkLst>
          <pc:docMk/>
          <pc:sldMk cId="3635875135" sldId="460"/>
        </pc:sldMkLst>
      </pc:sldChg>
      <pc:sldChg chg="addSp delSp modSp mod ord">
        <pc:chgData name="Александр Петров" userId="cbde9593c3315dd2" providerId="LiveId" clId="{912D60D5-E2BD-42A5-8C27-27F6255C564E}" dt="2022-11-07T20:40:48.296" v="445"/>
        <pc:sldMkLst>
          <pc:docMk/>
          <pc:sldMk cId="239605502" sldId="461"/>
        </pc:sldMkLst>
        <pc:spChg chg="mod">
          <ac:chgData name="Александр Петров" userId="cbde9593c3315dd2" providerId="LiveId" clId="{912D60D5-E2BD-42A5-8C27-27F6255C564E}" dt="2022-11-07T20:38:48.414" v="443" actId="255"/>
          <ac:spMkLst>
            <pc:docMk/>
            <pc:sldMk cId="239605502" sldId="461"/>
            <ac:spMk id="7" creationId="{DEB1DC8B-2ADD-C9D7-6678-F92128A985AA}"/>
          </ac:spMkLst>
        </pc:spChg>
        <pc:picChg chg="add mod modCrop">
          <ac:chgData name="Александр Петров" userId="cbde9593c3315dd2" providerId="LiveId" clId="{912D60D5-E2BD-42A5-8C27-27F6255C564E}" dt="2022-11-07T20:34:27.559" v="369" actId="14100"/>
          <ac:picMkLst>
            <pc:docMk/>
            <pc:sldMk cId="239605502" sldId="461"/>
            <ac:picMk id="4" creationId="{38CFBB82-BDFC-2DEC-F7FE-107A5F5E424C}"/>
          </ac:picMkLst>
        </pc:picChg>
        <pc:picChg chg="del">
          <ac:chgData name="Александр Петров" userId="cbde9593c3315dd2" providerId="LiveId" clId="{912D60D5-E2BD-42A5-8C27-27F6255C564E}" dt="2022-11-07T20:32:54.095" v="356" actId="478"/>
          <ac:picMkLst>
            <pc:docMk/>
            <pc:sldMk cId="239605502" sldId="461"/>
            <ac:picMk id="9" creationId="{F21EF11C-EB3C-69E1-EFE1-1156CA87B72C}"/>
          </ac:picMkLst>
        </pc:picChg>
      </pc:sldChg>
      <pc:sldChg chg="addSp delSp modSp mod">
        <pc:chgData name="Александр Петров" userId="cbde9593c3315dd2" providerId="LiveId" clId="{912D60D5-E2BD-42A5-8C27-27F6255C564E}" dt="2022-11-07T20:54:01.252" v="603" actId="255"/>
        <pc:sldMkLst>
          <pc:docMk/>
          <pc:sldMk cId="2797184104" sldId="462"/>
        </pc:sldMkLst>
        <pc:spChg chg="mod">
          <ac:chgData name="Александр Петров" userId="cbde9593c3315dd2" providerId="LiveId" clId="{912D60D5-E2BD-42A5-8C27-27F6255C564E}" dt="2022-11-07T20:54:01.252" v="603" actId="255"/>
          <ac:spMkLst>
            <pc:docMk/>
            <pc:sldMk cId="2797184104" sldId="462"/>
            <ac:spMk id="7" creationId="{DEB1DC8B-2ADD-C9D7-6678-F92128A985AA}"/>
          </ac:spMkLst>
        </pc:spChg>
        <pc:picChg chg="add mod modCrop">
          <ac:chgData name="Александр Петров" userId="cbde9593c3315dd2" providerId="LiveId" clId="{912D60D5-E2BD-42A5-8C27-27F6255C564E}" dt="2022-11-07T20:28:37.966" v="320" actId="14100"/>
          <ac:picMkLst>
            <pc:docMk/>
            <pc:sldMk cId="2797184104" sldId="462"/>
            <ac:picMk id="4" creationId="{6E984D01-E648-393D-58BA-70B2C42AFBB7}"/>
          </ac:picMkLst>
        </pc:picChg>
        <pc:picChg chg="del">
          <ac:chgData name="Александр Петров" userId="cbde9593c3315dd2" providerId="LiveId" clId="{912D60D5-E2BD-42A5-8C27-27F6255C564E}" dt="2022-11-07T20:26:04.607" v="309" actId="478"/>
          <ac:picMkLst>
            <pc:docMk/>
            <pc:sldMk cId="2797184104" sldId="462"/>
            <ac:picMk id="9" creationId="{F21EF11C-EB3C-69E1-EFE1-1156CA87B72C}"/>
          </ac:picMkLst>
        </pc:picChg>
      </pc:sldChg>
      <pc:sldChg chg="addSp delSp modSp add mod">
        <pc:chgData name="Александр Петров" userId="cbde9593c3315dd2" providerId="LiveId" clId="{912D60D5-E2BD-42A5-8C27-27F6255C564E}" dt="2022-11-07T20:43:53.918" v="462" actId="1076"/>
        <pc:sldMkLst>
          <pc:docMk/>
          <pc:sldMk cId="1437572543" sldId="463"/>
        </pc:sldMkLst>
        <pc:spChg chg="mod">
          <ac:chgData name="Александр Петров" userId="cbde9593c3315dd2" providerId="LiveId" clId="{912D60D5-E2BD-42A5-8C27-27F6255C564E}" dt="2022-11-07T20:43:53.261" v="461" actId="255"/>
          <ac:spMkLst>
            <pc:docMk/>
            <pc:sldMk cId="1437572543" sldId="463"/>
            <ac:spMk id="7" creationId="{DEB1DC8B-2ADD-C9D7-6678-F92128A985AA}"/>
          </ac:spMkLst>
        </pc:spChg>
        <pc:picChg chg="add mod modCrop">
          <ac:chgData name="Александр Петров" userId="cbde9593c3315dd2" providerId="LiveId" clId="{912D60D5-E2BD-42A5-8C27-27F6255C564E}" dt="2022-11-07T20:43:53.918" v="462" actId="1076"/>
          <ac:picMkLst>
            <pc:docMk/>
            <pc:sldMk cId="1437572543" sldId="463"/>
            <ac:picMk id="4" creationId="{D999B104-A01D-5C70-6CCE-67E0B7A0E890}"/>
          </ac:picMkLst>
        </pc:picChg>
        <pc:picChg chg="del">
          <ac:chgData name="Александр Петров" userId="cbde9593c3315dd2" providerId="LiveId" clId="{912D60D5-E2BD-42A5-8C27-27F6255C564E}" dt="2022-11-07T20:40:59.063" v="446" actId="478"/>
          <ac:picMkLst>
            <pc:docMk/>
            <pc:sldMk cId="1437572543" sldId="463"/>
            <ac:picMk id="9" creationId="{F21EF11C-EB3C-69E1-EFE1-1156CA87B72C}"/>
          </ac:picMkLst>
        </pc:picChg>
      </pc:sldChg>
      <pc:sldChg chg="addSp delSp modSp mod">
        <pc:chgData name="Александр Петров" userId="cbde9593c3315dd2" providerId="LiveId" clId="{912D60D5-E2BD-42A5-8C27-27F6255C564E}" dt="2022-11-07T20:47:06.038" v="509" actId="20577"/>
        <pc:sldMkLst>
          <pc:docMk/>
          <pc:sldMk cId="388261839" sldId="464"/>
        </pc:sldMkLst>
        <pc:spChg chg="mod">
          <ac:chgData name="Александр Петров" userId="cbde9593c3315dd2" providerId="LiveId" clId="{912D60D5-E2BD-42A5-8C27-27F6255C564E}" dt="2022-11-07T20:47:06.038" v="509" actId="20577"/>
          <ac:spMkLst>
            <pc:docMk/>
            <pc:sldMk cId="388261839" sldId="464"/>
            <ac:spMk id="7" creationId="{DEB1DC8B-2ADD-C9D7-6678-F92128A985AA}"/>
          </ac:spMkLst>
        </pc:spChg>
        <pc:picChg chg="del">
          <ac:chgData name="Александр Петров" userId="cbde9593c3315dd2" providerId="LiveId" clId="{912D60D5-E2BD-42A5-8C27-27F6255C564E}" dt="2022-11-07T20:44:15.367" v="463" actId="478"/>
          <ac:picMkLst>
            <pc:docMk/>
            <pc:sldMk cId="388261839" sldId="464"/>
            <ac:picMk id="4" creationId="{D999B104-A01D-5C70-6CCE-67E0B7A0E890}"/>
          </ac:picMkLst>
        </pc:picChg>
        <pc:picChg chg="add mod modCrop">
          <ac:chgData name="Александр Петров" userId="cbde9593c3315dd2" providerId="LiveId" clId="{912D60D5-E2BD-42A5-8C27-27F6255C564E}" dt="2022-11-07T20:46:18.175" v="473" actId="14100"/>
          <ac:picMkLst>
            <pc:docMk/>
            <pc:sldMk cId="388261839" sldId="464"/>
            <ac:picMk id="5" creationId="{2A02CF25-DDC3-833A-FEE6-2D3A723FE7C8}"/>
          </ac:picMkLst>
        </pc:picChg>
      </pc:sldChg>
      <pc:sldChg chg="delSp del mod">
        <pc:chgData name="Александр Петров" userId="cbde9593c3315dd2" providerId="LiveId" clId="{912D60D5-E2BD-42A5-8C27-27F6255C564E}" dt="2022-11-07T20:54:39.286" v="604" actId="47"/>
        <pc:sldMkLst>
          <pc:docMk/>
          <pc:sldMk cId="235581939" sldId="465"/>
        </pc:sldMkLst>
        <pc:picChg chg="del">
          <ac:chgData name="Александр Петров" userId="cbde9593c3315dd2" providerId="LiveId" clId="{912D60D5-E2BD-42A5-8C27-27F6255C564E}" dt="2022-11-07T20:49:09.495" v="510" actId="478"/>
          <ac:picMkLst>
            <pc:docMk/>
            <pc:sldMk cId="235581939" sldId="465"/>
            <ac:picMk id="5" creationId="{2A02CF25-DDC3-833A-FEE6-2D3A723FE7C8}"/>
          </ac:picMkLst>
        </pc:picChg>
      </pc:sldChg>
      <pc:sldChg chg="addSp delSp modSp add mod">
        <pc:chgData name="Александр Петров" userId="cbde9593c3315dd2" providerId="LiveId" clId="{912D60D5-E2BD-42A5-8C27-27F6255C564E}" dt="2022-11-08T04:06:22.679" v="710" actId="14100"/>
        <pc:sldMkLst>
          <pc:docMk/>
          <pc:sldMk cId="3380337678" sldId="466"/>
        </pc:sldMkLst>
        <pc:spChg chg="mod">
          <ac:chgData name="Александр Петров" userId="cbde9593c3315dd2" providerId="LiveId" clId="{912D60D5-E2BD-42A5-8C27-27F6255C564E}" dt="2022-11-07T20:51:52.142" v="566" actId="20577"/>
          <ac:spMkLst>
            <pc:docMk/>
            <pc:sldMk cId="3380337678" sldId="466"/>
            <ac:spMk id="7" creationId="{DEB1DC8B-2ADD-C9D7-6678-F92128A985AA}"/>
          </ac:spMkLst>
        </pc:spChg>
        <pc:picChg chg="add mod modCrop">
          <ac:chgData name="Александр Петров" userId="cbde9593c3315dd2" providerId="LiveId" clId="{912D60D5-E2BD-42A5-8C27-27F6255C564E}" dt="2022-11-08T04:06:22.679" v="710" actId="14100"/>
          <ac:picMkLst>
            <pc:docMk/>
            <pc:sldMk cId="3380337678" sldId="466"/>
            <ac:picMk id="4" creationId="{3E0D80D4-F456-0382-DCCD-3C8FAA64E9AE}"/>
          </ac:picMkLst>
        </pc:picChg>
        <pc:picChg chg="del">
          <ac:chgData name="Александр Петров" userId="cbde9593c3315dd2" providerId="LiveId" clId="{912D60D5-E2BD-42A5-8C27-27F6255C564E}" dt="2022-11-07T20:49:20.031" v="512" actId="478"/>
          <ac:picMkLst>
            <pc:docMk/>
            <pc:sldMk cId="3380337678" sldId="466"/>
            <ac:picMk id="5" creationId="{2A02CF25-DDC3-833A-FEE6-2D3A723FE7C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A36EA-5312-4B96-A9E0-14A5242C653F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788E-AB90-4F5C-92FA-AEEE5F922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788E-AB90-4F5C-92FA-AEEE5F9224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5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F788E-AB90-4F5C-92FA-AEEE5F92240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11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B7BFF5-FD5F-4A30-B31A-57D027385ADA}" type="slidenum">
              <a:rPr lang="ru-RU" altLang="ru-RU" sz="1200" smtClean="0">
                <a:latin typeface="Arial" panose="020B0604020202020204" pitchFamily="34" charset="0"/>
              </a:rPr>
              <a:pPr/>
              <a:t>6</a:t>
            </a:fld>
            <a:endParaRPr lang="ru-RU" altLang="ru-RU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924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857829" y="4185634"/>
            <a:ext cx="8650513" cy="14585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322745" y="5803092"/>
            <a:ext cx="5507868" cy="68998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11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631842" y="3078052"/>
            <a:ext cx="8560158" cy="2422204"/>
          </a:xfrm>
          <a:prstGeom prst="rect">
            <a:avLst/>
          </a:prstGeom>
          <a:solidFill>
            <a:srgbClr val="3FAB3C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+mn-lt"/>
              </a:rPr>
              <a:t>Спасибо за внимание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8051"/>
            <a:ext cx="3880852" cy="242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85511-968F-408C-855A-6519CA8A678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02287" y="386366"/>
            <a:ext cx="9151513" cy="8103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3FAB3C"/>
              </a:solidFill>
              <a:latin typeface="+mn-lt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202286" y="365126"/>
            <a:ext cx="9151513" cy="83161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948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FAB3C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92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455313"/>
            <a:ext cx="5181600" cy="47216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455313"/>
            <a:ext cx="5181600" cy="472165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02286" y="365126"/>
            <a:ext cx="9151513" cy="83161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393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AB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AB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202286" y="365126"/>
            <a:ext cx="9151513" cy="83161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114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02286" y="365126"/>
            <a:ext cx="9151513" cy="83161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786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96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1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3FAB3C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21"/>
            <a:ext cx="12192000" cy="689604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281"/>
            <a:ext cx="10515600" cy="482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CC430761-CC87-4FC3-A6AA-68B51F4F9B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202287" y="386366"/>
            <a:ext cx="9151513" cy="8103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3FAB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05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8964" y="4061295"/>
            <a:ext cx="10263673" cy="3157924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Петров Александр Алексеевич, доктор экономических наук, канд. технических наук, профессор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директора института строительства, природообустройства и ландшафтной архитектуры ФГБОУ ВО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СПбГАУ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2024 года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CFD11F4-3BDF-A426-7F02-28A06833F7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848" y="1037492"/>
            <a:ext cx="11868150" cy="198585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Подготовка</a:t>
            </a:r>
            <a:r>
              <a:rPr lang="ru-RU" sz="3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профессиональных кадров в </a:t>
            </a:r>
            <a:r>
              <a:rPr lang="ru-RU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СПбГАУ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на основе взаимодействия: Школа-ВУЗ-Организация (работодатель)</a:t>
            </a:r>
            <a:endParaRPr lang="ru-RU" alt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918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4357" y="948690"/>
            <a:ext cx="820466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27.04.2024 № 555 «О целевом обучении по образовательным программам среднего профессионального и высшего образования»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целевом обучении с Гражданином, поступающим на обучение, заключается после его зачисления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заключении договоров о целевом обучении используется Единая цифровая платформа в сфере занятости и трудовых отношений «Работа в России»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осуществления Гражданином трудовой деятельности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3 года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обучения предоставляются меры материального стимулирования в объеме не менее размера государственной академической стипендии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успеваемости Гражданина устанавливаются следующие </a:t>
            </a:r>
            <a:r>
              <a:rPr lang="ru-RU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360000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Гражданином текущей сессии в срок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основной Образовательной программой, и с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максимальными баллами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(оценками «отлично»)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дисциплинам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6850" y="235127"/>
            <a:ext cx="4798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Информация о целевом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375097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6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54060" y="201846"/>
            <a:ext cx="9920614" cy="119291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/>
              <a:t>Институт строительства, природообустройства и ландшафтной архитектуры</a:t>
            </a:r>
            <a:r>
              <a:rPr lang="ru-RU" sz="2000" dirty="0"/>
              <a:t> структурное подразделение СПБГАУ – сегодня единственное в Северо-Западном Федеральном Округе в комплексе, осуществляющее подготовку инженерных кадров для агропромышленного комплекса: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5511-968F-408C-855A-6519CA8A678D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394764"/>
          <a:ext cx="11688178" cy="54531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96059">
                  <a:extLst>
                    <a:ext uri="{9D8B030D-6E8A-4147-A177-3AD203B41FA5}">
                      <a16:colId xmlns:a16="http://schemas.microsoft.com/office/drawing/2014/main" val="52803220"/>
                    </a:ext>
                  </a:extLst>
                </a:gridCol>
                <a:gridCol w="3896060">
                  <a:extLst>
                    <a:ext uri="{9D8B030D-6E8A-4147-A177-3AD203B41FA5}">
                      <a16:colId xmlns:a16="http://schemas.microsoft.com/office/drawing/2014/main" val="2149345987"/>
                    </a:ext>
                  </a:extLst>
                </a:gridCol>
                <a:gridCol w="3896059">
                  <a:extLst>
                    <a:ext uri="{9D8B030D-6E8A-4147-A177-3AD203B41FA5}">
                      <a16:colId xmlns:a16="http://schemas.microsoft.com/office/drawing/2014/main" val="1570985938"/>
                    </a:ext>
                  </a:extLst>
                </a:gridCol>
              </a:tblGrid>
              <a:tr h="307656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Обучение</a:t>
                      </a:r>
                      <a:r>
                        <a:rPr lang="ru-RU" baseline="0" dirty="0"/>
                        <a:t> по ФГОС ВО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647780"/>
                  </a:ext>
                </a:extLst>
              </a:tr>
              <a:tr h="30765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Бакалавриат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Магистратура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Аспирантура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901641"/>
                  </a:ext>
                </a:extLst>
              </a:tr>
              <a:tr h="627125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21.03.02 Землеустройство и кадастры (очная/заочная</a:t>
                      </a:r>
                      <a:r>
                        <a:rPr lang="ru-RU" baseline="0" dirty="0"/>
                        <a:t> форма)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21.04.02 Землеустройство и кадастры (очная форма)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Calibri"/>
                        </a:rPr>
                        <a:t>08.04.01 Строительство</a:t>
                      </a:r>
                      <a:r>
                        <a:rPr lang="ru-RU" dirty="0"/>
                        <a:t>(очно-заочная форма)</a:t>
                      </a:r>
                    </a:p>
                    <a:p>
                      <a:pPr algn="ctr"/>
                      <a:endParaRPr lang="ru-RU" sz="1800" b="1" spc="-1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Calibri"/>
                        </a:rPr>
                        <a:t>35.04.09 Ландшафтная архитектура</a:t>
                      </a:r>
                      <a:r>
                        <a:rPr lang="ru-RU" dirty="0"/>
                        <a:t>(очная/ форма)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05.06.01 Науки о земле (очная 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605225"/>
                  </a:ext>
                </a:extLst>
              </a:tr>
              <a:tr h="152646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08.03.01 Строительство (очная/очно-заочная форма)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-1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cs typeface="Calibri"/>
                        </a:rPr>
                        <a:t>35.03.09 Ландшафтная архитектура</a:t>
                      </a:r>
                      <a:r>
                        <a:rPr lang="ru-RU" dirty="0"/>
                        <a:t>(очная/форма)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algn="ctr"/>
                      <a:r>
                        <a:rPr lang="ru-RU" sz="1800" b="1" spc="-10" dirty="0">
                          <a:solidFill>
                            <a:srgbClr val="00B050"/>
                          </a:solidFill>
                          <a:cs typeface="Calibri"/>
                        </a:rPr>
                        <a:t>35.03.01 </a:t>
                      </a:r>
                      <a:r>
                        <a:rPr lang="ru-RU" dirty="0">
                          <a:solidFill>
                            <a:srgbClr val="00B050"/>
                          </a:solidFill>
                        </a:rPr>
                        <a:t>Гидромелиорация (очная/форма)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036262"/>
                  </a:ext>
                </a:extLst>
              </a:tr>
              <a:tr h="3128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кафедр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5767"/>
                  </a:ext>
                </a:extLst>
              </a:tr>
              <a:tr h="38347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Землеустройства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Более 25</a:t>
                      </a:r>
                      <a:r>
                        <a:rPr lang="ru-RU" dirty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штатных научно-педагогических работников (НПР)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6 докторов наук, профессоров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cs typeface="Times New Roman" panose="02020603050405020304" pitchFamily="18" charset="0"/>
                        </a:rPr>
                        <a:t>14 кандидатов наук, доцентов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80220"/>
                  </a:ext>
                </a:extLst>
              </a:tr>
              <a:tr h="400118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Земельных отношений и кадастра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998371"/>
                  </a:ext>
                </a:extLst>
              </a:tr>
              <a:tr h="539637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Строительство зданий и сооружений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Геоинформационных технологий</a:t>
                      </a:r>
                    </a:p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32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40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5511-968F-408C-855A-6519CA8A678D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037432F-8793-19DF-A15E-7859FAA05E6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60586" y="1871130"/>
          <a:ext cx="11289840" cy="45592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8814">
                  <a:extLst>
                    <a:ext uri="{9D8B030D-6E8A-4147-A177-3AD203B41FA5}">
                      <a16:colId xmlns:a16="http://schemas.microsoft.com/office/drawing/2014/main" val="3544620730"/>
                    </a:ext>
                  </a:extLst>
                </a:gridCol>
                <a:gridCol w="1160585">
                  <a:extLst>
                    <a:ext uri="{9D8B030D-6E8A-4147-A177-3AD203B41FA5}">
                      <a16:colId xmlns:a16="http://schemas.microsoft.com/office/drawing/2014/main" val="2516050815"/>
                    </a:ext>
                  </a:extLst>
                </a:gridCol>
                <a:gridCol w="1199330">
                  <a:extLst>
                    <a:ext uri="{9D8B030D-6E8A-4147-A177-3AD203B41FA5}">
                      <a16:colId xmlns:a16="http://schemas.microsoft.com/office/drawing/2014/main" val="259967996"/>
                    </a:ext>
                  </a:extLst>
                </a:gridCol>
                <a:gridCol w="1260740">
                  <a:extLst>
                    <a:ext uri="{9D8B030D-6E8A-4147-A177-3AD203B41FA5}">
                      <a16:colId xmlns:a16="http://schemas.microsoft.com/office/drawing/2014/main" val="1591842644"/>
                    </a:ext>
                  </a:extLst>
                </a:gridCol>
                <a:gridCol w="16003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4130"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b="1" dirty="0">
                          <a:solidFill>
                            <a:srgbClr val="231F20"/>
                          </a:solidFill>
                          <a:latin typeface="Lucida Sans Unicode"/>
                          <a:cs typeface="Lucida Sans Unicode"/>
                        </a:rPr>
                        <a:t>Наименование показателя</a:t>
                      </a:r>
                    </a:p>
                  </a:txBody>
                  <a:tcPr marL="2408" marR="2408" marT="240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2022 г.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2023 г.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2024г.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Отклонение</a:t>
                      </a:r>
                      <a:r>
                        <a:rPr lang="ru-RU" sz="1400" b="1" kern="1200" baseline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(+;-)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33811"/>
                  </a:ext>
                </a:extLst>
              </a:tr>
              <a:tr h="565088">
                <a:tc>
                  <a:txBody>
                    <a:bodyPr/>
                    <a:lstStyle/>
                    <a:p>
                      <a:pPr marL="84138" marR="0" indent="1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обучающихся по программам высшего образования (по состоянию на 01.09.), чел. всего: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537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088">
                <a:tc>
                  <a:txBody>
                    <a:bodyPr/>
                    <a:lstStyle/>
                    <a:p>
                      <a:pPr marL="84138" marR="0" indent="1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том числе, численность обучающихся по программам высшего образования в очной форме (по состоянию на 01.09.),</a:t>
                      </a:r>
                      <a:r>
                        <a:rPr lang="ru-RU" sz="1400" kern="1200" baseline="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kern="1200" dirty="0">
                        <a:solidFill>
                          <a:srgbClr val="231F2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308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+40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673933"/>
                  </a:ext>
                </a:extLst>
              </a:tr>
              <a:tr h="1146574">
                <a:tc>
                  <a:txBody>
                    <a:bodyPr/>
                    <a:lstStyle/>
                    <a:p>
                      <a:pPr marL="84138" indent="1588" algn="l" defTabSz="914400" rtl="0" eaLnBrk="1" fontAlgn="ctr" latinLnBrk="0" hangingPunct="1"/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Общая численность по уровням (по состоянию на 01.09.), чел.:</a:t>
                      </a:r>
                    </a:p>
                    <a:p>
                      <a:pPr marL="84138" indent="1588" algn="l" defTabSz="914400" rtl="0" eaLnBrk="1" fontAlgn="ctr" latinLnBrk="0" hangingPunct="1">
                        <a:buFontTx/>
                        <a:buChar char="-"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Бакалавриат (очно/очно-заочно/заочно)</a:t>
                      </a:r>
                    </a:p>
                    <a:p>
                      <a:pPr marL="84138" indent="1588" algn="l" defTabSz="914400" rtl="0" eaLnBrk="1" fontAlgn="ctr" latinLnBrk="0" hangingPunct="1">
                        <a:buFontTx/>
                        <a:buChar char="-"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Магистратура (очно/очно-заочно/заочно)</a:t>
                      </a:r>
                    </a:p>
                    <a:p>
                      <a:pPr marL="84138" indent="1588" algn="l" defTabSz="914400" rtl="0" eaLnBrk="1" fontAlgn="ctr" latinLnBrk="0" hangingPunct="1">
                        <a:buFontTx/>
                        <a:buChar char="-"/>
                      </a:pPr>
                      <a:r>
                        <a:rPr lang="ru-RU" sz="1400" kern="1200" dirty="0" err="1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Аспирантрура</a:t>
                      </a: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(очно/заочно)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225/7/290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29/-/-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5/-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244/7/250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31/-/-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5/-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273/34/193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18/14/1</a:t>
                      </a:r>
                    </a:p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5/-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+48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72091"/>
                  </a:ext>
                </a:extLst>
              </a:tr>
              <a:tr h="565088">
                <a:tc>
                  <a:txBody>
                    <a:bodyPr/>
                    <a:lstStyle/>
                    <a:p>
                      <a:pPr marL="841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образовательных  программ (с учетом профилей), реализуемых на</a:t>
                      </a:r>
                      <a:r>
                        <a:rPr lang="ru-RU" sz="1400" kern="1200" baseline="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базе Факультета, ед.</a:t>
                      </a:r>
                      <a:endParaRPr lang="ru-RU" sz="1400" kern="1200" dirty="0">
                        <a:solidFill>
                          <a:srgbClr val="231F2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088">
                <a:tc>
                  <a:txBody>
                    <a:bodyPr/>
                    <a:lstStyle/>
                    <a:p>
                      <a:pPr marL="84138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 Факультета от образовательной деятельности (коммерческий набор, реализация ДПО), тыс. руб.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16134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15245</a:t>
                      </a:r>
                      <a:endParaRPr lang="ru-RU" sz="1400" dirty="0"/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33603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+17469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85">
                <a:tc>
                  <a:txBody>
                    <a:bodyPr/>
                    <a:lstStyle/>
                    <a:p>
                      <a:pPr marL="84138" marR="0" indent="1588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trike="noStrike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Остепененность НПР факультета в %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+2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088">
                <a:tc>
                  <a:txBody>
                    <a:bodyPr/>
                    <a:lstStyle/>
                    <a:p>
                      <a:pPr marL="84138" indent="1588" algn="l" defTabSz="914400" rtl="0" eaLnBrk="1" fontAlgn="ctr" latinLnBrk="0" hangingPunct="1">
                        <a:buFontTx/>
                        <a:buNone/>
                      </a:pP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нагрузки в час в расчете на 1 НПР*</a:t>
                      </a:r>
                      <a:r>
                        <a:rPr lang="ru-RU" sz="1400" kern="1200" baseline="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(без внешних совм.)</a:t>
                      </a:r>
                      <a:r>
                        <a:rPr lang="ru-RU" sz="1400" kern="1200" dirty="0">
                          <a:solidFill>
                            <a:srgbClr val="231F2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час.  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891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899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+8</a:t>
                      </a:r>
                    </a:p>
                  </a:txBody>
                  <a:tcPr marL="2408" marR="2408" marT="24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9" name="Заголовок 4"/>
          <p:cNvSpPr txBox="1">
            <a:spLocks/>
          </p:cNvSpPr>
          <p:nvPr/>
        </p:nvSpPr>
        <p:spPr>
          <a:xfrm>
            <a:off x="1924494" y="868101"/>
            <a:ext cx="9835384" cy="415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AB3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/>
              <a:t>Ключевые показатели развития факультета на период 2022-2024 гг.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487850" y="6430361"/>
            <a:ext cx="9835384" cy="4158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AB3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dirty="0"/>
              <a:t>* В среднем по Университету ставка 890 часов</a:t>
            </a:r>
          </a:p>
        </p:txBody>
      </p:sp>
    </p:spTree>
    <p:extLst>
      <p:ext uri="{BB962C8B-B14F-4D97-AF65-F5344CB8AC3E}">
        <p14:creationId xmlns:p14="http://schemas.microsoft.com/office/powerpoint/2010/main" val="264593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18254-ECB9-4DB8-8F35-CD0A80CC11D0}" type="slidenum"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2286" y="365126"/>
            <a:ext cx="9151513" cy="38301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Контингент обучающихся факультета на 2023/2024 учебный год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71680"/>
              </p:ext>
            </p:extLst>
          </p:nvPr>
        </p:nvGraphicFramePr>
        <p:xfrm>
          <a:off x="357446" y="1122203"/>
          <a:ext cx="11629505" cy="5110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21255">
                  <a:extLst>
                    <a:ext uri="{9D8B030D-6E8A-4147-A177-3AD203B41FA5}">
                      <a16:colId xmlns:a16="http://schemas.microsoft.com/office/drawing/2014/main" val="2906832814"/>
                    </a:ext>
                  </a:extLst>
                </a:gridCol>
                <a:gridCol w="1470312">
                  <a:extLst>
                    <a:ext uri="{9D8B030D-6E8A-4147-A177-3AD203B41FA5}">
                      <a16:colId xmlns:a16="http://schemas.microsoft.com/office/drawing/2014/main" val="1924387269"/>
                    </a:ext>
                  </a:extLst>
                </a:gridCol>
                <a:gridCol w="1381650">
                  <a:extLst>
                    <a:ext uri="{9D8B030D-6E8A-4147-A177-3AD203B41FA5}">
                      <a16:colId xmlns:a16="http://schemas.microsoft.com/office/drawing/2014/main" val="3865044298"/>
                    </a:ext>
                  </a:extLst>
                </a:gridCol>
                <a:gridCol w="1263434">
                  <a:extLst>
                    <a:ext uri="{9D8B030D-6E8A-4147-A177-3AD203B41FA5}">
                      <a16:colId xmlns:a16="http://schemas.microsoft.com/office/drawing/2014/main" val="3354447324"/>
                    </a:ext>
                  </a:extLst>
                </a:gridCol>
                <a:gridCol w="1396427">
                  <a:extLst>
                    <a:ext uri="{9D8B030D-6E8A-4147-A177-3AD203B41FA5}">
                      <a16:colId xmlns:a16="http://schemas.microsoft.com/office/drawing/2014/main" val="1422309638"/>
                    </a:ext>
                  </a:extLst>
                </a:gridCol>
                <a:gridCol w="1396427">
                  <a:extLst>
                    <a:ext uri="{9D8B030D-6E8A-4147-A177-3AD203B41FA5}">
                      <a16:colId xmlns:a16="http://schemas.microsoft.com/office/drawing/2014/main" val="2586256467"/>
                    </a:ext>
                  </a:extLst>
                </a:gridCol>
              </a:tblGrid>
              <a:tr h="413659">
                <a:tc rowSpan="2"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  <a:p>
                      <a:pPr algn="ctr"/>
                      <a:r>
                        <a:rPr lang="ru-RU" sz="1600" b="1" dirty="0"/>
                        <a:t>Направление подготовки 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</a:rPr>
                        <a:t>Курсы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83151"/>
                  </a:ext>
                </a:extLst>
              </a:tr>
              <a:tr h="413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62582"/>
                  </a:ext>
                </a:extLst>
              </a:tr>
              <a:tr h="5728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21.03.02 Землеустройство</a:t>
                      </a:r>
                      <a:r>
                        <a:rPr lang="ru-RU" sz="1400" baseline="0" dirty="0"/>
                        <a:t> и кадастры (очная/заочная форма обучения)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20/20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14/32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31/25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16/21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-/26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829936"/>
                  </a:ext>
                </a:extLst>
              </a:tr>
              <a:tr h="572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21.04.02 Землеустройство</a:t>
                      </a:r>
                      <a:r>
                        <a:rPr lang="ru-RU" sz="1400" baseline="0" dirty="0"/>
                        <a:t> и кадастры (очная/заочная форма обучения)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17/2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11/-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988508"/>
                  </a:ext>
                </a:extLst>
              </a:tr>
              <a:tr h="379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05.06.01 Науки о земле (очная 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756975"/>
                  </a:ext>
                </a:extLst>
              </a:tr>
              <a:tr h="33696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Итого на отделении землеустройства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000442"/>
                  </a:ext>
                </a:extLst>
              </a:tr>
              <a:tr h="5728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08.03.01 Строительство (очная/заочная/очно-заочная 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69/-/9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51/-/15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34/31/-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29/30/-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-/-/7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50437"/>
                  </a:ext>
                </a:extLst>
              </a:tr>
              <a:tr h="3369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08.04.01 Строительство (очно-заочная 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172713"/>
                  </a:ext>
                </a:extLst>
              </a:tr>
              <a:tr h="444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35.04.09 Ландшафтная архитектура (очно-заочная форма)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-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665984"/>
                  </a:ext>
                </a:extLst>
              </a:tr>
              <a:tr h="3555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Всего по отделению строительства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65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97505"/>
                  </a:ext>
                </a:extLst>
              </a:tr>
              <a:tr h="355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Итого численность обучающихся на факультете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152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122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96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33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895471"/>
                  </a:ext>
                </a:extLst>
              </a:tr>
              <a:tr h="355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Итого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538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782020"/>
                  </a:ext>
                </a:extLst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>
          <a:xfrm>
            <a:off x="2202286" y="62787"/>
            <a:ext cx="9151513" cy="604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AB3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354686" y="215187"/>
            <a:ext cx="9151513" cy="604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3FAB3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1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054867" y="60650"/>
            <a:ext cx="8229600" cy="379413"/>
          </a:xfrm>
        </p:spPr>
        <p:txBody>
          <a:bodyPr/>
          <a:lstStyle/>
          <a:p>
            <a:pPr algn="ctr"/>
            <a:r>
              <a:rPr lang="ru-RU" altLang="ru-RU" sz="2400" b="1" dirty="0"/>
              <a:t>Основные процессы подготовки кадров в ВУЗе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5471029" y="2790972"/>
            <a:ext cx="2267512" cy="1516913"/>
          </a:xfrm>
          <a:prstGeom prst="roundRect">
            <a:avLst/>
          </a:prstGeom>
          <a:solidFill>
            <a:srgbClr val="3FAB3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Образовательный процесс</a:t>
            </a:r>
          </a:p>
        </p:txBody>
      </p:sp>
      <p:sp>
        <p:nvSpPr>
          <p:cNvPr id="5" name="Овал 4"/>
          <p:cNvSpPr/>
          <p:nvPr/>
        </p:nvSpPr>
        <p:spPr>
          <a:xfrm>
            <a:off x="2472483" y="956997"/>
            <a:ext cx="2058743" cy="1454136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Мобильность ППС и студентов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4592929" y="588781"/>
            <a:ext cx="2123968" cy="1368425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Углубление интеграции</a:t>
            </a:r>
          </a:p>
          <a:p>
            <a:pPr algn="ctr">
              <a:defRPr/>
            </a:pPr>
            <a:r>
              <a:rPr lang="ru-RU" sz="1400" dirty="0"/>
              <a:t>науки и производства</a:t>
            </a:r>
          </a:p>
        </p:txBody>
      </p:sp>
      <p:sp>
        <p:nvSpPr>
          <p:cNvPr id="9" name="Овал 8"/>
          <p:cNvSpPr/>
          <p:nvPr/>
        </p:nvSpPr>
        <p:spPr>
          <a:xfrm>
            <a:off x="6889322" y="658355"/>
            <a:ext cx="2155287" cy="1285111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Профориентация и профотбор</a:t>
            </a:r>
          </a:p>
          <a:p>
            <a:pPr algn="ctr">
              <a:defRPr/>
            </a:pPr>
            <a:r>
              <a:rPr lang="ru-RU" sz="1400" dirty="0"/>
              <a:t>студентов</a:t>
            </a:r>
          </a:p>
        </p:txBody>
      </p:sp>
      <p:sp>
        <p:nvSpPr>
          <p:cNvPr id="10" name="Овал 9"/>
          <p:cNvSpPr/>
          <p:nvPr/>
        </p:nvSpPr>
        <p:spPr>
          <a:xfrm>
            <a:off x="1804590" y="3858729"/>
            <a:ext cx="2262874" cy="1535776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Развитие научного потенциала ППС и студентов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9158297" y="816591"/>
            <a:ext cx="2031241" cy="1350139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Повышение квалификации</a:t>
            </a:r>
          </a:p>
          <a:p>
            <a:pPr algn="ctr">
              <a:defRPr/>
            </a:pPr>
            <a:r>
              <a:rPr lang="ru-RU" sz="1400" dirty="0"/>
              <a:t>ППС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3168074" y="5232107"/>
            <a:ext cx="2398744" cy="1500314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Рост интернетизации воздействия с организациями</a:t>
            </a:r>
          </a:p>
          <a:p>
            <a:pPr algn="ctr">
              <a:defRPr/>
            </a:pPr>
            <a:r>
              <a:rPr lang="ru-RU" sz="1400" dirty="0"/>
              <a:t>по направленности ООП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42918" y="5394505"/>
            <a:ext cx="2357880" cy="1346169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Формирование электронной информационно-образовательной </a:t>
            </a:r>
          </a:p>
          <a:p>
            <a:pPr algn="ctr">
              <a:defRPr/>
            </a:pPr>
            <a:r>
              <a:rPr lang="ru-RU" sz="1400" dirty="0"/>
              <a:t>среды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504363" y="6021388"/>
            <a:ext cx="3365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defRPr/>
            </a:pPr>
            <a:r>
              <a:rPr lang="ru-RU" sz="195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</a:t>
            </a:r>
            <a:endParaRPr lang="ru-RU" sz="1950" kern="0" dirty="0">
              <a:solidFill>
                <a:prstClr val="black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662796" y="2166730"/>
            <a:ext cx="2264161" cy="1474717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Нормативное и правовое обеспечение образовательного</a:t>
            </a:r>
          </a:p>
          <a:p>
            <a:pPr algn="ctr">
              <a:defRPr/>
            </a:pPr>
            <a:r>
              <a:rPr lang="ru-RU" sz="1400" dirty="0"/>
              <a:t>процесса </a:t>
            </a:r>
          </a:p>
        </p:txBody>
      </p:sp>
      <p:sp>
        <p:nvSpPr>
          <p:cNvPr id="34" name="Овал 33"/>
          <p:cNvSpPr/>
          <p:nvPr/>
        </p:nvSpPr>
        <p:spPr>
          <a:xfrm>
            <a:off x="1464205" y="2411133"/>
            <a:ext cx="2162518" cy="1366838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Оценка качества образования</a:t>
            </a:r>
          </a:p>
        </p:txBody>
      </p:sp>
      <p:sp>
        <p:nvSpPr>
          <p:cNvPr id="35" name="Овал 34"/>
          <p:cNvSpPr/>
          <p:nvPr/>
        </p:nvSpPr>
        <p:spPr>
          <a:xfrm>
            <a:off x="9643795" y="3740975"/>
            <a:ext cx="2114999" cy="1369221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Формирование современной МТБ </a:t>
            </a:r>
          </a:p>
        </p:txBody>
      </p:sp>
      <p:sp>
        <p:nvSpPr>
          <p:cNvPr id="36" name="Овал 35"/>
          <p:cNvSpPr/>
          <p:nvPr/>
        </p:nvSpPr>
        <p:spPr>
          <a:xfrm>
            <a:off x="8100798" y="4842774"/>
            <a:ext cx="2114999" cy="1314938"/>
          </a:xfrm>
          <a:prstGeom prst="ellipse">
            <a:avLst/>
          </a:prstGeom>
          <a:solidFill>
            <a:srgbClr val="3FAB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Трудоустройство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5954789" y="2041517"/>
            <a:ext cx="139182" cy="473589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289541" y="2037994"/>
            <a:ext cx="153575" cy="457203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8322022" y="2329108"/>
            <a:ext cx="438057" cy="248578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7763092" y="4437662"/>
            <a:ext cx="407745" cy="258493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495059" y="3740975"/>
            <a:ext cx="612206" cy="215265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V="1">
            <a:off x="8495059" y="3041999"/>
            <a:ext cx="538884" cy="64756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6708580" y="4667946"/>
            <a:ext cx="114161" cy="442250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5097214" y="4626617"/>
            <a:ext cx="290808" cy="304878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>
            <a:off x="4285652" y="3993004"/>
            <a:ext cx="477389" cy="176591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4336277" y="3261037"/>
            <a:ext cx="439175" cy="5188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H="1" flipV="1">
            <a:off x="4425447" y="2387933"/>
            <a:ext cx="405271" cy="379506"/>
          </a:xfrm>
          <a:prstGeom prst="straightConnector1">
            <a:avLst/>
          </a:prstGeom>
          <a:ln w="25400" cmpd="sng">
            <a:solidFill>
              <a:srgbClr val="00B050"/>
            </a:solidFill>
            <a:round/>
            <a:headEnd w="lg" len="med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8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79600" y="30449"/>
            <a:ext cx="9996485" cy="6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2400" b="1" dirty="0">
                <a:solidFill>
                  <a:srgbClr val="3FAB3C"/>
                </a:solidFill>
                <a:latin typeface="+mn-lt"/>
              </a:rPr>
              <a:t>Состав и  взаимодействие элементов образовательной сети подготовки строительных кадров в </a:t>
            </a:r>
            <a:r>
              <a:rPr lang="ru-RU" altLang="ru-RU" sz="2400" b="1" dirty="0" err="1">
                <a:solidFill>
                  <a:srgbClr val="3FAB3C"/>
                </a:solidFill>
                <a:latin typeface="+mn-lt"/>
              </a:rPr>
              <a:t>СПбГАУ</a:t>
            </a:r>
            <a:endParaRPr lang="ru-RU" altLang="ru-RU" sz="2400" b="1" dirty="0">
              <a:solidFill>
                <a:srgbClr val="3FAB3C"/>
              </a:solidFill>
              <a:latin typeface="+mn-lt"/>
            </a:endParaRPr>
          </a:p>
        </p:txBody>
      </p:sp>
      <p:sp>
        <p:nvSpPr>
          <p:cNvPr id="167941" name="AutoShape 5"/>
          <p:cNvSpPr>
            <a:spLocks noChangeArrowheads="1"/>
          </p:cNvSpPr>
          <p:nvPr/>
        </p:nvSpPr>
        <p:spPr bwMode="auto">
          <a:xfrm>
            <a:off x="5980113" y="6370638"/>
            <a:ext cx="1485900" cy="387350"/>
          </a:xfrm>
          <a:prstGeom prst="roundRect">
            <a:avLst>
              <a:gd name="adj" fmla="val 38046"/>
            </a:avLst>
          </a:prstGeom>
          <a:noFill/>
          <a:ln w="603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Times New Roman" panose="02020603050405020304" pitchFamily="18" charset="0"/>
            </a:endParaRPr>
          </a:p>
        </p:txBody>
      </p:sp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3863975" y="5262563"/>
            <a:ext cx="3887788" cy="4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latin typeface="+mn-lt"/>
              </a:rPr>
              <a:t>Учебный </a:t>
            </a:r>
            <a:r>
              <a:rPr lang="ru-RU" altLang="ru-RU" sz="2000" b="1" dirty="0">
                <a:latin typeface="+mn-lt"/>
                <a:cs typeface="Calibri" panose="020F0502020204030204" pitchFamily="34" charset="0"/>
              </a:rPr>
              <a:t>процесс</a:t>
            </a:r>
            <a:endParaRPr lang="ru-RU" altLang="ru-RU" sz="2000" b="1" u="sng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736726" y="5716588"/>
            <a:ext cx="3527425" cy="474662"/>
          </a:xfrm>
          <a:prstGeom prst="rect">
            <a:avLst/>
          </a:prstGeom>
          <a:noFill/>
          <a:ln w="50800" algn="ctr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latin typeface="Times New Roman" panose="02020603050405020304" pitchFamily="18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5661024" y="5719763"/>
            <a:ext cx="4341391" cy="501650"/>
          </a:xfrm>
          <a:prstGeom prst="rect">
            <a:avLst/>
          </a:prstGeom>
          <a:noFill/>
          <a:ln w="50800" algn="ctr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900">
              <a:latin typeface="Times New Roman" panose="02020603050405020304" pitchFamily="18" charset="0"/>
            </a:endParaRPr>
          </a:p>
        </p:txBody>
      </p:sp>
      <p:sp>
        <p:nvSpPr>
          <p:cNvPr id="167951" name="AutoShape 15"/>
          <p:cNvSpPr>
            <a:spLocks noChangeArrowheads="1"/>
          </p:cNvSpPr>
          <p:nvPr/>
        </p:nvSpPr>
        <p:spPr bwMode="auto">
          <a:xfrm>
            <a:off x="2159000" y="6267450"/>
            <a:ext cx="1485900" cy="387350"/>
          </a:xfrm>
          <a:prstGeom prst="roundRect">
            <a:avLst>
              <a:gd name="adj" fmla="val 16667"/>
            </a:avLst>
          </a:prstGeom>
          <a:noFill/>
          <a:ln w="6032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latin typeface="Times New Roman" panose="02020603050405020304" pitchFamily="18" charset="0"/>
            </a:endParaRPr>
          </a:p>
        </p:txBody>
      </p:sp>
      <p:sp>
        <p:nvSpPr>
          <p:cNvPr id="167952" name="Line 16"/>
          <p:cNvSpPr>
            <a:spLocks noChangeShapeType="1"/>
          </p:cNvSpPr>
          <p:nvPr/>
        </p:nvSpPr>
        <p:spPr bwMode="auto">
          <a:xfrm flipV="1">
            <a:off x="3286125" y="3862389"/>
            <a:ext cx="3543300" cy="9048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7953" name="Line 17"/>
          <p:cNvSpPr>
            <a:spLocks noChangeShapeType="1"/>
          </p:cNvSpPr>
          <p:nvPr/>
        </p:nvSpPr>
        <p:spPr bwMode="auto">
          <a:xfrm flipH="1" flipV="1">
            <a:off x="4064001" y="4049713"/>
            <a:ext cx="3400425" cy="265112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36726" y="5383213"/>
            <a:ext cx="8931275" cy="1598612"/>
            <a:chOff x="624" y="816"/>
            <a:chExt cx="3408" cy="504"/>
          </a:xfrm>
        </p:grpSpPr>
        <p:sp>
          <p:nvSpPr>
            <p:cNvPr id="10315" name="Line 7"/>
            <p:cNvSpPr>
              <a:spLocks noChangeShapeType="1"/>
            </p:cNvSpPr>
            <p:nvPr/>
          </p:nvSpPr>
          <p:spPr bwMode="auto">
            <a:xfrm>
              <a:off x="624" y="900"/>
              <a:ext cx="3062" cy="1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6" name="Line 8"/>
            <p:cNvSpPr>
              <a:spLocks noChangeShapeType="1"/>
            </p:cNvSpPr>
            <p:nvPr/>
          </p:nvSpPr>
          <p:spPr bwMode="auto">
            <a:xfrm>
              <a:off x="624" y="1273"/>
              <a:ext cx="3024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17" name="Freeform 9"/>
            <p:cNvSpPr>
              <a:spLocks/>
            </p:cNvSpPr>
            <p:nvPr/>
          </p:nvSpPr>
          <p:spPr bwMode="auto">
            <a:xfrm>
              <a:off x="3508" y="816"/>
              <a:ext cx="524" cy="504"/>
            </a:xfrm>
            <a:custGeom>
              <a:avLst/>
              <a:gdLst>
                <a:gd name="T0" fmla="*/ 0 w 345"/>
                <a:gd name="T1" fmla="*/ 0 h 1225"/>
                <a:gd name="T2" fmla="*/ 5160259 w 345"/>
                <a:gd name="T3" fmla="*/ 0 h 1225"/>
                <a:gd name="T4" fmla="*/ 0 w 345"/>
                <a:gd name="T5" fmla="*/ 0 h 1225"/>
                <a:gd name="T6" fmla="*/ 0 60000 65536"/>
                <a:gd name="T7" fmla="*/ 0 60000 65536"/>
                <a:gd name="T8" fmla="*/ 0 60000 65536"/>
                <a:gd name="T9" fmla="*/ 0 w 345"/>
                <a:gd name="T10" fmla="*/ 0 h 1225"/>
                <a:gd name="T11" fmla="*/ 345 w 345"/>
                <a:gd name="T12" fmla="*/ 1225 h 1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1225">
                  <a:moveTo>
                    <a:pt x="0" y="0"/>
                  </a:moveTo>
                  <a:lnTo>
                    <a:pt x="345" y="612"/>
                  </a:lnTo>
                  <a:lnTo>
                    <a:pt x="0" y="1225"/>
                  </a:lnTo>
                </a:path>
              </a:pathLst>
            </a:custGeom>
            <a:noFill/>
            <a:ln w="508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Rectangle à coins arrondis 4"/>
          <p:cNvSpPr/>
          <p:nvPr/>
        </p:nvSpPr>
        <p:spPr>
          <a:xfrm>
            <a:off x="5173936" y="610908"/>
            <a:ext cx="2736304" cy="61051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Федеральные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C00000"/>
                </a:solidFill>
                <a:cs typeface="Arial" charset="0"/>
              </a:rPr>
              <a:t>Органы образования</a:t>
            </a:r>
            <a:endParaRPr lang="fr-FR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4" name="Rectangle à coins arrondis 5"/>
          <p:cNvSpPr/>
          <p:nvPr/>
        </p:nvSpPr>
        <p:spPr>
          <a:xfrm>
            <a:off x="6651626" y="2405721"/>
            <a:ext cx="1730171" cy="1555301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Факультет </a:t>
            </a:r>
            <a:r>
              <a:rPr lang="ru-RU" sz="1600" b="1" dirty="0" err="1">
                <a:solidFill>
                  <a:srgbClr val="C00000"/>
                </a:solidFill>
              </a:rPr>
              <a:t>ЗУиСС</a:t>
            </a:r>
            <a:endParaRPr lang="ru-RU" sz="1600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rgbClr val="C00000"/>
                </a:solidFill>
              </a:rPr>
              <a:t>СПбГАУ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5" name="Rectangle à coins arrondis 6"/>
          <p:cNvSpPr/>
          <p:nvPr/>
        </p:nvSpPr>
        <p:spPr>
          <a:xfrm>
            <a:off x="2246986" y="2787381"/>
            <a:ext cx="1816469" cy="147836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Кафедра Строительства зданий и сооружений</a:t>
            </a:r>
            <a:endParaRPr lang="fr-FR" sz="1600" b="1" dirty="0">
              <a:solidFill>
                <a:srgbClr val="C00000"/>
              </a:solidFill>
            </a:endParaRPr>
          </a:p>
        </p:txBody>
      </p:sp>
      <p:cxnSp>
        <p:nvCxnSpPr>
          <p:cNvPr id="26" name="Connecteur droit avec flèche 11"/>
          <p:cNvCxnSpPr/>
          <p:nvPr/>
        </p:nvCxnSpPr>
        <p:spPr>
          <a:xfrm flipH="1">
            <a:off x="5264150" y="5949950"/>
            <a:ext cx="420688" cy="0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15"/>
          <p:cNvCxnSpPr/>
          <p:nvPr/>
        </p:nvCxnSpPr>
        <p:spPr>
          <a:xfrm flipH="1" flipV="1">
            <a:off x="4048028" y="3043765"/>
            <a:ext cx="2514166" cy="12982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66"/>
          <p:cNvCxnSpPr/>
          <p:nvPr/>
        </p:nvCxnSpPr>
        <p:spPr>
          <a:xfrm>
            <a:off x="3999520" y="3797077"/>
            <a:ext cx="358455" cy="0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68"/>
          <p:cNvSpPr/>
          <p:nvPr/>
        </p:nvSpPr>
        <p:spPr>
          <a:xfrm>
            <a:off x="7167710" y="4128847"/>
            <a:ext cx="3521185" cy="1134377"/>
          </a:xfrm>
          <a:prstGeom prst="ellipse">
            <a:avLst/>
          </a:prstGeom>
          <a:solidFill>
            <a:srgbClr val="6EB5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Профориентационные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программы: школьнику о профессии строителя</a:t>
            </a: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Ellipse 69"/>
          <p:cNvSpPr/>
          <p:nvPr/>
        </p:nvSpPr>
        <p:spPr>
          <a:xfrm>
            <a:off x="2010862" y="4796949"/>
            <a:ext cx="2380174" cy="785818"/>
          </a:xfrm>
          <a:prstGeom prst="ellipse">
            <a:avLst/>
          </a:prstGeom>
          <a:solidFill>
            <a:srgbClr val="6EB5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Модели компетенций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2" name="Ellipse 70"/>
          <p:cNvSpPr/>
          <p:nvPr/>
        </p:nvSpPr>
        <p:spPr>
          <a:xfrm>
            <a:off x="4810116" y="4429132"/>
            <a:ext cx="2190992" cy="1001126"/>
          </a:xfrm>
          <a:prstGeom prst="ellipse">
            <a:avLst/>
          </a:prstGeom>
          <a:solidFill>
            <a:srgbClr val="6EB5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Знания, умения, компетенции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33" name="Ellipse 71"/>
          <p:cNvSpPr/>
          <p:nvPr/>
        </p:nvSpPr>
        <p:spPr>
          <a:xfrm>
            <a:off x="4941277" y="1407900"/>
            <a:ext cx="2769421" cy="691997"/>
          </a:xfrm>
          <a:prstGeom prst="ellipse">
            <a:avLst/>
          </a:prstGeom>
          <a:solidFill>
            <a:srgbClr val="6EB5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000"/>
              </a:lnSpc>
              <a:defRPr/>
            </a:pPr>
            <a:r>
              <a:rPr lang="ru-RU" sz="1600" b="1" dirty="0" err="1">
                <a:solidFill>
                  <a:srgbClr val="002060"/>
                </a:solidFill>
              </a:rPr>
              <a:t>ФГОСы</a:t>
            </a:r>
            <a:r>
              <a:rPr lang="ru-RU" sz="1600" b="1" dirty="0">
                <a:solidFill>
                  <a:srgbClr val="002060"/>
                </a:solidFill>
              </a:rPr>
              <a:t>, ФГТ, Профессиональные  стандарты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40" name="Rectangle à coins arrondis 6"/>
          <p:cNvSpPr/>
          <p:nvPr/>
        </p:nvSpPr>
        <p:spPr>
          <a:xfrm>
            <a:off x="9547224" y="2492239"/>
            <a:ext cx="2328861" cy="88754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Общеобразовательная школа № 315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г. Павловска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44" name="Rectangle à coins arrondis 6"/>
          <p:cNvSpPr/>
          <p:nvPr/>
        </p:nvSpPr>
        <p:spPr>
          <a:xfrm>
            <a:off x="8485843" y="816647"/>
            <a:ext cx="2653212" cy="92652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Строительные классы школ СПб: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№69; № 246; №106; №276</a:t>
            </a:r>
            <a:endParaRPr lang="fr-FR" sz="1600" b="1" dirty="0">
              <a:solidFill>
                <a:srgbClr val="C00000"/>
              </a:solidFill>
            </a:endParaRPr>
          </a:p>
        </p:txBody>
      </p:sp>
      <p:cxnSp>
        <p:nvCxnSpPr>
          <p:cNvPr id="55" name="Connecteur droit avec flèche 13"/>
          <p:cNvCxnSpPr/>
          <p:nvPr/>
        </p:nvCxnSpPr>
        <p:spPr>
          <a:xfrm flipH="1" flipV="1">
            <a:off x="7766051" y="1231901"/>
            <a:ext cx="11113" cy="1116013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15"/>
          <p:cNvCxnSpPr/>
          <p:nvPr/>
        </p:nvCxnSpPr>
        <p:spPr>
          <a:xfrm flipH="1">
            <a:off x="8287544" y="1711298"/>
            <a:ext cx="538162" cy="814387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13"/>
          <p:cNvCxnSpPr/>
          <p:nvPr/>
        </p:nvCxnSpPr>
        <p:spPr>
          <a:xfrm flipH="1">
            <a:off x="4483101" y="871539"/>
            <a:ext cx="593725" cy="130175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8" name="Прямоугольник 82"/>
          <p:cNvSpPr>
            <a:spLocks noChangeArrowheads="1"/>
          </p:cNvSpPr>
          <p:nvPr/>
        </p:nvSpPr>
        <p:spPr bwMode="auto">
          <a:xfrm>
            <a:off x="1552575" y="5765800"/>
            <a:ext cx="3849688" cy="43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ОПОП</a:t>
            </a:r>
            <a:r>
              <a:rPr lang="en-US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  <a:r>
              <a:rPr lang="en-US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Бакалавриат</a:t>
            </a:r>
            <a:r>
              <a:rPr lang="ru-RU" altLang="ru-RU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ClrTx/>
              <a:buSzTx/>
              <a:buNone/>
            </a:pPr>
            <a:endParaRPr lang="ru-RU" alt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89" name="Прямоугольник 83"/>
          <p:cNvSpPr>
            <a:spLocks noChangeArrowheads="1"/>
          </p:cNvSpPr>
          <p:nvPr/>
        </p:nvSpPr>
        <p:spPr bwMode="auto">
          <a:xfrm>
            <a:off x="5797551" y="6324601"/>
            <a:ext cx="180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ДОП ПК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5" name="Line 17"/>
          <p:cNvSpPr>
            <a:spLocks noChangeShapeType="1"/>
          </p:cNvSpPr>
          <p:nvPr/>
        </p:nvSpPr>
        <p:spPr bwMode="auto">
          <a:xfrm flipH="1" flipV="1">
            <a:off x="8352965" y="3899557"/>
            <a:ext cx="332247" cy="19301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" name="Line 17"/>
          <p:cNvSpPr>
            <a:spLocks noChangeShapeType="1"/>
          </p:cNvSpPr>
          <p:nvPr/>
        </p:nvSpPr>
        <p:spPr bwMode="auto">
          <a:xfrm flipH="1" flipV="1">
            <a:off x="3856038" y="4227513"/>
            <a:ext cx="954077" cy="55292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2" name="Прямоугольник 82"/>
          <p:cNvSpPr>
            <a:spLocks noChangeArrowheads="1"/>
          </p:cNvSpPr>
          <p:nvPr/>
        </p:nvSpPr>
        <p:spPr bwMode="auto">
          <a:xfrm>
            <a:off x="5661026" y="5765801"/>
            <a:ext cx="4509341" cy="49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ОПОП</a:t>
            </a:r>
            <a:r>
              <a:rPr lang="en-US" altLang="ru-RU" sz="1600" b="1" dirty="0">
                <a:solidFill>
                  <a:srgbClr val="000000"/>
                </a:solidFill>
                <a:latin typeface="+mn-lt"/>
              </a:rPr>
              <a:t> 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Строительство</a:t>
            </a:r>
            <a:r>
              <a:rPr lang="en-US" altLang="ru-RU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(Магистратура)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ClrTx/>
              <a:buSz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Магистерская </a:t>
            </a:r>
            <a:r>
              <a:rPr lang="ru-RU" altLang="ru-RU" sz="1600" b="1" dirty="0" err="1">
                <a:solidFill>
                  <a:srgbClr val="000000"/>
                </a:solidFill>
                <a:latin typeface="+mn-lt"/>
              </a:rPr>
              <a:t>программа:организация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, технологии и у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правление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</a:rPr>
              <a:t> в строительстве</a:t>
            </a:r>
            <a:endParaRPr lang="ru-RU" altLang="ru-RU" sz="1600" dirty="0">
              <a:latin typeface="+mn-lt"/>
            </a:endParaRPr>
          </a:p>
        </p:txBody>
      </p:sp>
      <p:sp>
        <p:nvSpPr>
          <p:cNvPr id="50" name="Line 16"/>
          <p:cNvSpPr>
            <a:spLocks noChangeShapeType="1"/>
          </p:cNvSpPr>
          <p:nvPr/>
        </p:nvSpPr>
        <p:spPr bwMode="auto">
          <a:xfrm flipH="1" flipV="1">
            <a:off x="2749472" y="4285194"/>
            <a:ext cx="96915" cy="48207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94" name="Прямоугольник 82"/>
          <p:cNvSpPr>
            <a:spLocks noChangeArrowheads="1"/>
          </p:cNvSpPr>
          <p:nvPr/>
        </p:nvSpPr>
        <p:spPr bwMode="auto">
          <a:xfrm>
            <a:off x="2247900" y="6243638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ДОП ПК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48" name="Rectangle à coins arrondis 6"/>
          <p:cNvSpPr/>
          <p:nvPr/>
        </p:nvSpPr>
        <p:spPr>
          <a:xfrm>
            <a:off x="1396204" y="1996729"/>
            <a:ext cx="3705717" cy="74786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НП «Объединение строителей СПб»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ГК «Эталон»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51" name="Rectangle à coins arrondis 6"/>
          <p:cNvSpPr/>
          <p:nvPr/>
        </p:nvSpPr>
        <p:spPr>
          <a:xfrm>
            <a:off x="1803198" y="875512"/>
            <a:ext cx="2703479" cy="883215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ФУМО</a:t>
            </a:r>
            <a:endParaRPr lang="fr-FR" sz="1600" b="1" dirty="0">
              <a:solidFill>
                <a:srgbClr val="C00000"/>
              </a:solidFill>
            </a:endParaRPr>
          </a:p>
        </p:txBody>
      </p:sp>
      <p:sp>
        <p:nvSpPr>
          <p:cNvPr id="53" name="Rectangle à coins arrondis 6"/>
          <p:cNvSpPr/>
          <p:nvPr/>
        </p:nvSpPr>
        <p:spPr>
          <a:xfrm>
            <a:off x="4287080" y="2790633"/>
            <a:ext cx="2003550" cy="152419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900"/>
              </a:lnSpc>
              <a:defRPr/>
            </a:pPr>
            <a:r>
              <a:rPr lang="ru-RU" sz="1600" b="1" dirty="0">
                <a:solidFill>
                  <a:srgbClr val="C00000"/>
                </a:solidFill>
              </a:rPr>
              <a:t>Лабораторная технологий информационного моделирования строительства</a:t>
            </a:r>
          </a:p>
          <a:p>
            <a:pPr algn="ctr">
              <a:lnSpc>
                <a:spcPts val="1900"/>
              </a:lnSpc>
              <a:defRPr/>
            </a:pPr>
            <a:r>
              <a:rPr lang="ru-RU" sz="1600" b="1" dirty="0">
                <a:solidFill>
                  <a:srgbClr val="C00000"/>
                </a:solidFill>
              </a:rPr>
              <a:t>«Эталон»</a:t>
            </a:r>
            <a:endParaRPr lang="fr-FR" sz="1600" b="1" dirty="0">
              <a:solidFill>
                <a:srgbClr val="C00000"/>
              </a:solidFill>
            </a:endParaRPr>
          </a:p>
        </p:txBody>
      </p:sp>
      <p:cxnSp>
        <p:nvCxnSpPr>
          <p:cNvPr id="58" name="Connecteur droit avec flèche 13"/>
          <p:cNvCxnSpPr/>
          <p:nvPr/>
        </p:nvCxnSpPr>
        <p:spPr>
          <a:xfrm flipH="1" flipV="1">
            <a:off x="6288697" y="3428880"/>
            <a:ext cx="324295" cy="14291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13"/>
          <p:cNvCxnSpPr/>
          <p:nvPr/>
        </p:nvCxnSpPr>
        <p:spPr>
          <a:xfrm flipH="1" flipV="1">
            <a:off x="4475163" y="1733551"/>
            <a:ext cx="1981200" cy="671513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13"/>
          <p:cNvCxnSpPr/>
          <p:nvPr/>
        </p:nvCxnSpPr>
        <p:spPr>
          <a:xfrm flipH="1">
            <a:off x="8420431" y="2751800"/>
            <a:ext cx="1126794" cy="3175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13"/>
          <p:cNvCxnSpPr/>
          <p:nvPr/>
        </p:nvCxnSpPr>
        <p:spPr>
          <a:xfrm flipH="1">
            <a:off x="5173936" y="2618034"/>
            <a:ext cx="1368152" cy="23000"/>
          </a:xfrm>
          <a:prstGeom prst="straightConnector1">
            <a:avLst/>
          </a:prstGeom>
          <a:ln w="25400" cmpd="sng">
            <a:solidFill>
              <a:srgbClr val="C00000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Line 16"/>
          <p:cNvSpPr>
            <a:spLocks noChangeShapeType="1"/>
          </p:cNvSpPr>
          <p:nvPr/>
        </p:nvSpPr>
        <p:spPr bwMode="auto">
          <a:xfrm flipH="1" flipV="1">
            <a:off x="5380027" y="4330433"/>
            <a:ext cx="186353" cy="18441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 flipV="1">
            <a:off x="6353176" y="3997325"/>
            <a:ext cx="476249" cy="517526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090514" y="1744314"/>
            <a:ext cx="3449239" cy="8374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7088188" y="3997325"/>
            <a:ext cx="11111" cy="1636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Line 17"/>
          <p:cNvSpPr>
            <a:spLocks noChangeShapeType="1"/>
          </p:cNvSpPr>
          <p:nvPr/>
        </p:nvSpPr>
        <p:spPr bwMode="auto">
          <a:xfrm flipV="1">
            <a:off x="8983662" y="1745484"/>
            <a:ext cx="49213" cy="227724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6654800" y="2097088"/>
            <a:ext cx="0" cy="2984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6654800" y="1171576"/>
            <a:ext cx="0" cy="2460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17"/>
          <p:cNvSpPr>
            <a:spLocks noChangeShapeType="1"/>
          </p:cNvSpPr>
          <p:nvPr/>
        </p:nvSpPr>
        <p:spPr bwMode="auto">
          <a:xfrm flipV="1">
            <a:off x="10286541" y="3435530"/>
            <a:ext cx="6990" cy="929491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7097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animBg="1"/>
      <p:bldP spid="167946" grpId="0"/>
      <p:bldP spid="167947" grpId="0" animBg="1"/>
      <p:bldP spid="167948" grpId="0" animBg="1"/>
      <p:bldP spid="1679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5511-968F-408C-855A-6519CA8A678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29216" y="189761"/>
            <a:ext cx="9995770" cy="831610"/>
          </a:xfrm>
        </p:spPr>
        <p:txBody>
          <a:bodyPr/>
          <a:lstStyle/>
          <a:p>
            <a:r>
              <a:rPr lang="ru-RU" dirty="0"/>
              <a:t>Правовая основа взаимодействия </a:t>
            </a:r>
            <a:r>
              <a:rPr lang="ru-RU" dirty="0" err="1"/>
              <a:t>СПбГАУ</a:t>
            </a:r>
            <a:r>
              <a:rPr lang="ru-RU" dirty="0"/>
              <a:t> - СРО А Объединение строителей СПб, ГК «Эталон» - Школа 315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52" y="1194860"/>
            <a:ext cx="4862824" cy="5002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" y="1158885"/>
            <a:ext cx="3337290" cy="51974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01" y="1153017"/>
            <a:ext cx="3185591" cy="48843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59" y="1175022"/>
            <a:ext cx="3634754" cy="52117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5" y="1175022"/>
            <a:ext cx="3857625" cy="518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34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" y="1007616"/>
            <a:ext cx="4309561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82" y="1007616"/>
            <a:ext cx="7186564" cy="5331399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 noChangeArrowheads="1"/>
          </p:cNvSpPr>
          <p:nvPr/>
        </p:nvSpPr>
        <p:spPr>
          <a:xfrm>
            <a:off x="2029815" y="323697"/>
            <a:ext cx="8229600" cy="683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1" dirty="0">
                <a:solidFill>
                  <a:srgbClr val="00B050"/>
                </a:solidFill>
              </a:rPr>
              <a:t>Лаборатория технологий информационного моделирования строительства «Эталон»</a:t>
            </a:r>
          </a:p>
        </p:txBody>
      </p:sp>
    </p:spTree>
    <p:extLst>
      <p:ext uri="{BB962C8B-B14F-4D97-AF65-F5344CB8AC3E}">
        <p14:creationId xmlns:p14="http://schemas.microsoft.com/office/powerpoint/2010/main" val="75193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8254-ECB9-4DB8-8F35-CD0A80CC11D0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1055716"/>
            <a:ext cx="10293433" cy="580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351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3854</TotalTime>
  <Words>828</Words>
  <Application>Microsoft Office PowerPoint</Application>
  <PresentationFormat>Широкоэкранный</PresentationFormat>
  <Paragraphs>217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Lucida Sans Unicode</vt:lpstr>
      <vt:lpstr>Times New Roman</vt:lpstr>
      <vt:lpstr>Wingdings</vt:lpstr>
      <vt:lpstr>Тема Office</vt:lpstr>
      <vt:lpstr>Подготовка профессиональных кадров в СПбГАУ на основе взаимодействия: Школа-ВУЗ-Организация (работодатель)</vt:lpstr>
      <vt:lpstr>Презентация PowerPoint</vt:lpstr>
      <vt:lpstr>Презентация PowerPoint</vt:lpstr>
      <vt:lpstr>Контингент обучающихся факультета на 2023/2024 учебный год </vt:lpstr>
      <vt:lpstr>Основные процессы подготовки кадров в ВУЗе</vt:lpstr>
      <vt:lpstr>Презентация PowerPoint</vt:lpstr>
      <vt:lpstr>Правовая основа взаимодействия СПбГАУ - СРО А Объединение строителей СПб, ГК «Эталон» - Школа 315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Adminisrator</dc:creator>
  <cp:lastModifiedBy>Александр Петров</cp:lastModifiedBy>
  <cp:revision>78</cp:revision>
  <dcterms:created xsi:type="dcterms:W3CDTF">2022-01-27T09:29:13Z</dcterms:created>
  <dcterms:modified xsi:type="dcterms:W3CDTF">2024-12-10T20:50:14Z</dcterms:modified>
</cp:coreProperties>
</file>