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483" userDrawn="1">
          <p15:clr>
            <a:srgbClr val="A4A3A4"/>
          </p15:clr>
        </p15:guide>
        <p15:guide id="3" pos="7197" userDrawn="1">
          <p15:clr>
            <a:srgbClr val="A4A3A4"/>
          </p15:clr>
        </p15:guide>
        <p15:guide id="4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7"/>
    <p:restoredTop sz="94679"/>
  </p:normalViewPr>
  <p:slideViewPr>
    <p:cSldViewPr snapToGrid="0" showGuides="1">
      <p:cViewPr>
        <p:scale>
          <a:sx n="125" d="100"/>
          <a:sy n="125" d="100"/>
        </p:scale>
        <p:origin x="3216" y="2144"/>
      </p:cViewPr>
      <p:guideLst>
        <p:guide orient="horz" pos="482"/>
        <p:guide pos="483"/>
        <p:guide pos="71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433E7-54D3-E555-72B5-E1F44CEE3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BDDB6C-0AA5-7BF7-1986-752536110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31E406-0B57-C8CD-FB1D-8FDB6FDB8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76A899-2C85-8DE1-EE7D-32051DB09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966DD2-4ED3-0984-D0F7-BF20B23CD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33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4788D-E2F9-CA0D-962B-6858C658D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CB4639-7798-4AE3-A700-4991FDEC4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764E65-9524-3BDF-F6B3-DA3F27414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15CE1E-7625-1A1E-EECD-423102833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E3F615-385E-BCE4-4571-88EE7EE6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43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63EE16-64DC-7A6F-03BB-1054191AA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F57FA5-BA40-FDF1-B3E8-ADE2977A1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57C17F-A16F-E376-38A9-0F3623ECD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C2DA99-F732-2E1B-31F3-3441A1FD6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D213CA-1DF4-E9BA-423D-3C9492AC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60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A7429-3A5B-EE4A-2B9C-BE06F0AC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07E8F1-EE4B-A500-D713-629679D52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649286-15EB-B4F1-4084-C4856D837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4B5C15-AEB0-D067-D284-1912D80D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0C564F-565B-15CC-6E62-66D49B31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62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F47B2-D556-5F63-2F2B-3DFFF3CA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68B545-A92F-5A1E-5F4F-627798789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4367B9-3CF0-4D51-C387-3083A404C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DAA2DF-4D37-AC9A-0A96-5C681210E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E08C38-6021-4CF9-2E86-C96128D92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88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E619E-AAD8-23A7-2469-AC32464B1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D0ED54-14B1-AA55-D31E-D014359C59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3B0D94-E8EA-6EDB-AFAF-544728B4C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0B6B48-6A94-851A-985A-D30EC5F0A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668F6A-D9A1-075E-7E70-4A9F1992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AB9AD2-DF8E-2027-E3BA-58D59BCC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39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F499A-AAB4-17C5-A3C0-8E6F02EB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5FAC69-FA2D-FB25-4711-ADBD97B86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797499-73DB-E088-56D0-8028B832E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0AB45B-0CE5-668D-216F-3040135FA5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A50884-F6DA-B123-8E1B-8EB333848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45BF16-8809-D383-D509-2B1278F65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DF18BA-319F-7C61-1505-2F2084511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8935CE-1919-60A9-1D09-F95BEA66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9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95413-DACC-0806-5C48-99841BE37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065A4F-42D0-B1AB-6854-6E0982493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5DC483-63B6-66F8-49C2-7B96F345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FE2778-1F89-3F3C-72AA-034AE2F6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86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6607A5-9906-DA36-B638-0CC71751B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7322B6-CCA0-8DFF-3795-4AB1F1EB1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DF6204-5C5E-B57C-D971-B09DB9A4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6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3AAA4-03E4-74CC-1CA5-12B18FD8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CA32C2-2EBD-D420-0955-8E53CB1B5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DA56C7-479C-7689-D979-9E2D98C10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BD2809-7422-77CB-27D6-93B2820C8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377FDB-A686-BFB8-4C3F-341B09524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55166B-5AFC-E62E-CAA2-151B4BE9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99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20CFE-B77F-7F33-0BB1-BB1971B0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9857A8-837C-A83A-65CF-301791FC1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1AD8CA-73B5-B348-CD80-AA49200E0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742457-84E4-3D5C-836E-42C0866F2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04E232-F9AA-2C95-9D4A-25A7CE55F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BBE77D-DBC7-9BCF-64B1-12711778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7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DDFCC-9CC2-5082-535A-F36406E22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A6C988-89D9-AE40-4C06-D287668D0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190DD7-04A4-F02E-67FB-65C105A3E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C69EB-9796-2C44-8B7C-AC4101FB5029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2A7533-F359-6401-0A02-05FFB1C63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B9AEA4-9557-E4DF-CD94-A90D163E7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980FF-C75B-3140-8038-132B11DDE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8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5E7A029-2B0D-7231-5F57-7F7C74875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F1F548-D0B2-7D11-5AD1-A92CD366E442}"/>
              </a:ext>
            </a:extLst>
          </p:cNvPr>
          <p:cNvSpPr txBox="1"/>
          <p:nvPr/>
        </p:nvSpPr>
        <p:spPr>
          <a:xfrm>
            <a:off x="632292" y="2411678"/>
            <a:ext cx="72326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effectLst/>
                <a:latin typeface="Favorit Pro Book" panose="02000006030000020004" pitchFamily="2" charset="0"/>
                <a:ea typeface="Favorit Pro Book" panose="02000006030000020004" pitchFamily="2" charset="0"/>
              </a:rPr>
              <a:t>Поделись</a:t>
            </a:r>
            <a:endParaRPr lang="en-US" sz="5400" dirty="0">
              <a:latin typeface="Favorit Pro Book" panose="02000006030000020004" pitchFamily="2" charset="0"/>
              <a:ea typeface="Favorit Pro Book" panose="02000006030000020004" pitchFamily="2" charset="0"/>
            </a:endParaRPr>
          </a:p>
          <a:p>
            <a:r>
              <a:rPr lang="ru-RU" sz="5400" dirty="0">
                <a:effectLst/>
                <a:latin typeface="Favorit Pro Book" panose="02000006030000020004" pitchFamily="2" charset="0"/>
                <a:ea typeface="Favorit Pro Book" panose="02000006030000020004" pitchFamily="2" charset="0"/>
              </a:rPr>
              <a:t>своим знанием</a:t>
            </a:r>
            <a:endParaRPr lang="ru-RU" sz="5400" dirty="0">
              <a:latin typeface="Favorit Pro Book" panose="02000006030000020004" pitchFamily="2" charset="0"/>
              <a:ea typeface="Favorit Pro Book" panose="0200000603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58D45-F9B1-3019-1AB8-D76535A29AF0}"/>
              </a:ext>
            </a:extLst>
          </p:cNvPr>
          <p:cNvSpPr txBox="1"/>
          <p:nvPr/>
        </p:nvSpPr>
        <p:spPr>
          <a:xfrm>
            <a:off x="921545" y="4489093"/>
            <a:ext cx="3554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avorit Pro Book" panose="02000006030000020004" pitchFamily="2" charset="0"/>
                <a:ea typeface="Favorit Pro Book" panose="02000006030000020004" pitchFamily="2" charset="0"/>
              </a:rPr>
              <a:t>01.09 — 09.09.2022</a:t>
            </a:r>
            <a:endParaRPr lang="ru-RU" sz="2800" dirty="0">
              <a:latin typeface="Favorit Pro Book" panose="02000006030000020004" pitchFamily="2" charset="0"/>
              <a:ea typeface="Favorit Pro Book" panose="02000006030000020004" pitchFamily="2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B5BB8300-1D79-118F-0A9E-C6B105214400}"/>
              </a:ext>
            </a:extLst>
          </p:cNvPr>
          <p:cNvSpPr/>
          <p:nvPr/>
        </p:nvSpPr>
        <p:spPr>
          <a:xfrm>
            <a:off x="766763" y="4383742"/>
            <a:ext cx="3863788" cy="7082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B5AE0B-AADF-9E8D-A515-4C7B076DA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972" y="1326519"/>
            <a:ext cx="5769430" cy="553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3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CDDEDA-CA60-616F-9071-E42B783CB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027ED8-5FB6-3E4E-30CF-EAB384D45451}"/>
              </a:ext>
            </a:extLst>
          </p:cNvPr>
          <p:cNvSpPr txBox="1"/>
          <p:nvPr/>
        </p:nvSpPr>
        <p:spPr>
          <a:xfrm>
            <a:off x="683394" y="616016"/>
            <a:ext cx="29626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Favorit Pro" panose="02000006030000020004" pitchFamily="2" charset="0"/>
                <a:ea typeface="Favorit Pro" panose="02000006030000020004" pitchFamily="2" charset="0"/>
              </a:rPr>
              <a:t>Заголовок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990E2E-AF06-DEF1-C76D-76B9570BDA3D}"/>
              </a:ext>
            </a:extLst>
          </p:cNvPr>
          <p:cNvSpPr txBox="1"/>
          <p:nvPr/>
        </p:nvSpPr>
        <p:spPr>
          <a:xfrm>
            <a:off x="683394" y="1801418"/>
            <a:ext cx="2970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Favorit Pro Book" panose="02000006030000020004" pitchFamily="2" charset="0"/>
                <a:ea typeface="Favorit Pro Book" panose="02000006030000020004" pitchFamily="2" charset="0"/>
              </a:rPr>
              <a:t>Дополнительный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1011120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3D52F57-70E7-682C-BD6F-E8E5C32FC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247AFA-3E18-5BAA-DE93-242B15978034}"/>
              </a:ext>
            </a:extLst>
          </p:cNvPr>
          <p:cNvSpPr txBox="1"/>
          <p:nvPr/>
        </p:nvSpPr>
        <p:spPr>
          <a:xfrm>
            <a:off x="656043" y="1687283"/>
            <a:ext cx="7232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effectLst/>
                <a:latin typeface="Favorit Pro Book" panose="02000006030000020004" pitchFamily="2" charset="0"/>
                <a:ea typeface="Favorit Pro Book" panose="02000006030000020004" pitchFamily="2" charset="0"/>
              </a:rPr>
              <a:t>Спасибо</a:t>
            </a:r>
          </a:p>
          <a:p>
            <a:r>
              <a:rPr lang="ru-RU" sz="6000" dirty="0">
                <a:solidFill>
                  <a:schemeClr val="bg1"/>
                </a:solidFill>
                <a:latin typeface="Favorit Pro Book" panose="02000006030000020004" pitchFamily="2" charset="0"/>
                <a:ea typeface="Favorit Pro Book" panose="02000006030000020004" pitchFamily="2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79411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13</Words>
  <Application>Microsoft Macintosh PowerPoint</Application>
  <PresentationFormat>Широкоэкранный</PresentationFormat>
  <Paragraphs>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Favorit Pro</vt:lpstr>
      <vt:lpstr>Favorit Pro Book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3</cp:revision>
  <dcterms:created xsi:type="dcterms:W3CDTF">2022-07-28T15:51:51Z</dcterms:created>
  <dcterms:modified xsi:type="dcterms:W3CDTF">2022-07-28T16:21:13Z</dcterms:modified>
</cp:coreProperties>
</file>