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62" r:id="rId6"/>
    <p:sldId id="261" r:id="rId7"/>
    <p:sldId id="265" r:id="rId8"/>
    <p:sldId id="286" r:id="rId9"/>
    <p:sldId id="287" r:id="rId10"/>
    <p:sldId id="309" r:id="rId11"/>
    <p:sldId id="276" r:id="rId12"/>
    <p:sldId id="288" r:id="rId13"/>
    <p:sldId id="289" r:id="rId14"/>
    <p:sldId id="267" r:id="rId15"/>
    <p:sldId id="285" r:id="rId16"/>
    <p:sldId id="274" r:id="rId17"/>
    <p:sldId id="273" r:id="rId18"/>
    <p:sldId id="275" r:id="rId19"/>
    <p:sldId id="259" r:id="rId20"/>
    <p:sldId id="308" r:id="rId21"/>
    <p:sldId id="291" r:id="rId22"/>
    <p:sldId id="307" r:id="rId23"/>
    <p:sldId id="260" r:id="rId24"/>
    <p:sldId id="277" r:id="rId25"/>
    <p:sldId id="282" r:id="rId26"/>
    <p:sldId id="306" r:id="rId27"/>
    <p:sldId id="293" r:id="rId28"/>
    <p:sldId id="266" r:id="rId29"/>
    <p:sldId id="264" r:id="rId30"/>
    <p:sldId id="263" r:id="rId31"/>
    <p:sldId id="290" r:id="rId32"/>
    <p:sldId id="269" r:id="rId33"/>
    <p:sldId id="279" r:id="rId34"/>
    <p:sldId id="283" r:id="rId35"/>
    <p:sldId id="270" r:id="rId36"/>
    <p:sldId id="295" r:id="rId37"/>
    <p:sldId id="294" r:id="rId38"/>
    <p:sldId id="296" r:id="rId39"/>
    <p:sldId id="297" r:id="rId40"/>
    <p:sldId id="298" r:id="rId41"/>
    <p:sldId id="299" r:id="rId42"/>
    <p:sldId id="300" r:id="rId43"/>
    <p:sldId id="280" r:id="rId44"/>
    <p:sldId id="281" r:id="rId45"/>
    <p:sldId id="268" r:id="rId46"/>
    <p:sldId id="27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C59BF6-E3BC-44DC-B12A-C17BBF18A8F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AF64D7-278E-4445-AB43-0565E3B10D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ru/book/95622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4546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book.ru/books/95623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ook.ru/books/95622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14604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ook.ru/books/95531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90305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07446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znanium.com/catalog/product/190305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ru/book/95622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ook.ru/books/956232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ru/book/95623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znanium.com/catalog/product/1936318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znanium.com/catalog/product/1895036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znanium.com/catalog/product/189666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ru/book/95622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book.ru/books/956231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91381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2023165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nanium.com/catalog/product/2046065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208421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book.ru/books/956230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document?id=378152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89475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znanium.com/catalog/product/1872936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860663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book.ru/books/955865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znanium.com/catalog/product/2004445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2043232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znanium.com/catalog/product/1819840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902962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znanium.com/catalog/product/145632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211438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znanium.com/catalog/product/201370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um.com/catalog/product/19935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book.ru/books/95528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book.ru/books/95622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4419600" cy="16003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ЖУРНАЛЫ</a:t>
            </a:r>
            <a:br>
              <a:rPr lang="ru-RU" sz="7200" b="1" dirty="0" smtClean="0"/>
            </a:br>
            <a:r>
              <a:rPr lang="ru-RU" sz="7200" dirty="0" smtClean="0"/>
              <a:t>ЭБС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26750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4704"/>
            <a:ext cx="3278138" cy="469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6800" y="980728"/>
            <a:ext cx="5459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Современное профессиональное образование </a:t>
            </a:r>
            <a:r>
              <a:rPr lang="ru-RU" sz="1400" b="1" dirty="0" smtClean="0"/>
              <a:t>: журнал </a:t>
            </a:r>
            <a:r>
              <a:rPr lang="ru-RU" sz="1400" b="1" dirty="0"/>
              <a:t>/ </a:t>
            </a:r>
            <a:r>
              <a:rPr lang="ru-RU" sz="1400" b="1" dirty="0" smtClean="0"/>
              <a:t>ред</a:t>
            </a:r>
            <a:r>
              <a:rPr lang="ru-RU" sz="1400" b="1" dirty="0"/>
              <a:t>. И</a:t>
            </a:r>
            <a:r>
              <a:rPr lang="ru-RU" sz="1400" b="1" dirty="0" smtClean="0"/>
              <a:t>. П</a:t>
            </a:r>
            <a:r>
              <a:rPr lang="ru-RU" sz="1400" b="1" dirty="0"/>
              <a:t>. </a:t>
            </a:r>
            <a:r>
              <a:rPr lang="ru-RU" sz="1400" b="1" dirty="0" smtClean="0"/>
              <a:t>Гладилин. </a:t>
            </a:r>
            <a:r>
              <a:rPr lang="ru-RU" sz="1400" b="1" dirty="0"/>
              <a:t>— Москва : Русайнс, 2024</a:t>
            </a:r>
            <a:r>
              <a:rPr lang="ru-RU" sz="1400" b="1" dirty="0" smtClean="0"/>
              <a:t>. </a:t>
            </a:r>
            <a:r>
              <a:rPr lang="ru-RU" sz="1400" b="1" dirty="0"/>
              <a:t>— URL: </a:t>
            </a:r>
            <a:r>
              <a:rPr lang="ru-RU" sz="1400" b="1" dirty="0">
                <a:hlinkClick r:id="rId3"/>
              </a:rPr>
              <a:t>https://</a:t>
            </a:r>
            <a:r>
              <a:rPr lang="ru-RU" sz="1400" b="1" dirty="0" smtClean="0">
                <a:hlinkClick r:id="rId3"/>
              </a:rPr>
              <a:t>book.ru/book/956228</a:t>
            </a:r>
            <a:r>
              <a:rPr lang="ru-RU" sz="1400" b="1" dirty="0" smtClean="0"/>
              <a:t>. — </a:t>
            </a:r>
            <a:r>
              <a:rPr lang="ru-RU" sz="1400" b="1" dirty="0"/>
              <a:t>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Наряду с экономическими аспектами инновационной и инвестиционной деятельности на страницах журнала будут рассматриваться ее юридические аспекты, новейшие достижения и проблемы развития техники и технологий. Редакционная политика исходит из того, что журнал должен освещать исследования не только крупных ученых, но и аспирантов, соискателей ученых степеней. Особое место займут публикации результатов докторских диссертаций. Вопросы теории будут соседствовать с обзорами новейших нормативных документов по проблематике журнала, анализом практической деятельности, критикой и библиографией. Журнал рассчитан на широкий круг читателей: научных и практических работников в области экономики, техники и юриспруденции, студентов и аспирантов.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60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9483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6351" y="620688"/>
            <a:ext cx="54181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Педагогика и психология образования : всероссийский междисциплинарный журнал; редакционная коллегия : А. А. Вербицкий (главный редактор) [и др.]. – Москва, 2020. – выходит 4 раза в год. –  URL: </a:t>
            </a:r>
            <a:r>
              <a:rPr lang="ru-RU" sz="1400" u="sng" dirty="0">
                <a:hlinkClick r:id="rId3"/>
              </a:rPr>
              <a:t>https://znanium.com/catalog/product/1454683</a:t>
            </a:r>
            <a:r>
              <a:rPr lang="ru-RU" sz="1400" dirty="0"/>
              <a:t> . </a:t>
            </a:r>
            <a:r>
              <a:rPr lang="ru-RU" sz="1400" b="1" dirty="0"/>
              <a:t>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Издание, посвященное методологии, теории и истории педагогики и психологии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Тематика </a:t>
            </a:r>
            <a:r>
              <a:rPr lang="ru-RU" sz="1400" dirty="0"/>
              <a:t>статей — соответствует следующим группам специальностей научных работников: —</a:t>
            </a:r>
          </a:p>
          <a:p>
            <a:pPr algn="just"/>
            <a:r>
              <a:rPr lang="ru-RU" sz="1400" b="1" dirty="0"/>
              <a:t>13.00.00 Педагогические науки</a:t>
            </a:r>
            <a:r>
              <a:rPr lang="ru-RU" sz="1400" dirty="0"/>
              <a:t> Общая педагогика, история педагогики и образования Теория и методика обучения и воспитания Коррекционная педагогика (сурдопедагогика и тифлопедагогика, олигофренопедагогика и логопедия) Теория и методика физического воспитания, спортивной тренировки, оздоровительной и адаптивной физической культуры Теория, методика и организация социально-культурной деятельности Теория и методика профессионального образования — —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19.00.00 </a:t>
            </a:r>
            <a:r>
              <a:rPr lang="ru-RU" sz="1400" b="1" dirty="0"/>
              <a:t>Психологические науки</a:t>
            </a:r>
            <a:r>
              <a:rPr lang="ru-RU" sz="1400" dirty="0"/>
              <a:t> Общая психология, психология личности, история психологии Психофизиология Психология труда, инженерная психология, эргономика Медицинская психология Социальная психология Юридическая психология Коррекционная психология Политическая психология </a:t>
            </a:r>
            <a:r>
              <a:rPr lang="ru-RU" sz="1400" dirty="0" smtClean="0"/>
              <a:t>, Психология </a:t>
            </a:r>
            <a:r>
              <a:rPr lang="ru-RU" sz="1400" dirty="0"/>
              <a:t>развития, акмеология 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8661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484784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Социально-гуманитарные знания : научный журнал; редакционная коллегия : А. В. Миронов (главный редактор) [и др.]. — Москва : КНОРУС, </a:t>
            </a:r>
            <a:r>
              <a:rPr lang="ru-RU" sz="1400" b="1" dirty="0" smtClean="0"/>
              <a:t>2024. </a:t>
            </a:r>
            <a:r>
              <a:rPr lang="ru-RU" sz="1400" b="1" dirty="0"/>
              <a:t>–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book.ru/books/956233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«Социально-гуманитарные знания» является научно-образовательным изданием, предназначенным для преподавателей, студентов и учащихся высших, средних специальных и средних учебных заведений, всех, интересующихся социально-гуманитарными науками и образованием. В состав редакционного совета и редколлегии вошли ведущие ученые в сфере социологии, философии и политологии.</a:t>
            </a:r>
          </a:p>
        </p:txBody>
      </p:sp>
      <p:pic>
        <p:nvPicPr>
          <p:cNvPr id="4098" name="Picture 2" descr="Социально-гуманитарные знания №8─ 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240360" cy="43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6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052736"/>
            <a:ext cx="53285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Социология : научный журнал; редакционная коллегия : В. И. Добреньков (главный редактор) [и др.]. — Москва : Русайнс, </a:t>
            </a:r>
            <a:r>
              <a:rPr lang="ru-RU" sz="1400" b="1" dirty="0" smtClean="0"/>
              <a:t>2024.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book.ru/books/956229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«Социология», учрежденный Российской социологической ассоциацией и Московским государственным университетом им. М.В. Ломоносова освещает актуальные проблемы современной социологической науки – базовой отрасли обществознания. В статьях, публикуемых журналом, рассматриваются проблемы возникновения и исследования социального управления, управления обществом, управления и идеологии, власти и гражданского общества, личности в системе управления, тактического и стратегического социального управления, технологии социального управления, анализируются структура и механизмы развития общества. Большое внимание уделено пониманию исходных элементов социальной реальности, принципам и формам социальных взаимодействий, социальным институтам, общностям и группам, социальной стратификации, социологическому анализу культуры, личности, организации, экономики, политики.</a:t>
            </a:r>
          </a:p>
        </p:txBody>
      </p:sp>
      <p:pic>
        <p:nvPicPr>
          <p:cNvPr id="5122" name="Picture 2" descr="Социология №8/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2" y="1017458"/>
            <a:ext cx="3404874" cy="50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3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library.ru/itemfiles/0/4/8/6/4/6/7/1/6/istoriya_i_obshchest_134722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31236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07904" y="1268760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История и обществознание для школьников : научно-практический журнал; редакционная коллегия : А. Ю. Лабезникова  (главный редактор) [и др.]. – Москва, 2023. – выходит ежемес. – URL: </a:t>
            </a:r>
            <a:r>
              <a:rPr lang="ru-RU" sz="1400" u="sng" dirty="0">
                <a:hlinkClick r:id="rId3"/>
              </a:rPr>
              <a:t>https://znanium.com/catalog/product/1146041</a:t>
            </a:r>
            <a:r>
              <a:rPr lang="ru-RU" sz="1400" dirty="0"/>
              <a:t> </a:t>
            </a:r>
            <a:r>
              <a:rPr lang="ru-RU" sz="1400" b="1" dirty="0"/>
              <a:t>.  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 </a:t>
            </a:r>
            <a:r>
              <a:rPr lang="ru-RU" sz="1400" dirty="0"/>
              <a:t>публикует разнообразные материалы, дополняющие и углубляющие школьный курс этих дисциплин, рассказывает, как лучше подготовиться к сдаче ЕГЭ и участию в олимпиадах, как организовать подготовку к уроку дома, написать реферат, составить конспект. Особое место в журнале занимает информация о вузах России, в которых можно получить социально-гуманитарное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01357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3561" y="546063"/>
            <a:ext cx="51049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Медицина. Социология. Философия. Прикладные исследования : научный журнал; редакционная коллегия : В. И. Бородин (главный редактор) [и др.]. — Москва : Городец,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6 раз в год. 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book.ru/books/955314</a:t>
            </a:r>
            <a:r>
              <a:rPr lang="ru-RU" sz="1400" u="sng" dirty="0" smtClean="0"/>
              <a:t> </a:t>
            </a:r>
            <a:r>
              <a:rPr lang="ru-RU" sz="1400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/>
              <a:t>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страницах журнала рассматриваются социальные проблемы российского общества и охраны психического здоровья: вопросы теории и методологии, современные подходы в исследованиях современной медицины, социологии, психологии, анализ современной практики, исследования и прикладные аспекты различных отраслей современной российской науки. Редакционная коллегия постоянно поддерживает научное общение с ведущим научными и высшими учебными заведениями страны, с наиболее интересными разработками читатель сможет ознакомиться в обзорных статьях нашего журнала</a:t>
            </a:r>
            <a:r>
              <a:rPr lang="ru-RU" sz="1400" dirty="0" smtClean="0"/>
              <a:t>. Редакционная </a:t>
            </a:r>
            <a:r>
              <a:rPr lang="ru-RU" sz="1400" dirty="0"/>
              <a:t>политика исходит из того, что журнал должен освещать исследования не только крупных ученых, но и молодых специалистов – аспирантов, соискателей ученых степеней. Особое место занимают публикации результатов кандидатских и докторских диссертаций</a:t>
            </a:r>
            <a:r>
              <a:rPr lang="ru-RU" sz="1400" dirty="0" smtClean="0"/>
              <a:t>. Вопросы </a:t>
            </a:r>
            <a:r>
              <a:rPr lang="ru-RU" sz="1400" dirty="0"/>
              <a:t>теории соседствуют с обзорами новейших правовых документов по проблематике журнала, анализом практической деятельности, критикой и библиографией. </a:t>
            </a:r>
          </a:p>
        </p:txBody>
      </p:sp>
      <p:pic>
        <p:nvPicPr>
          <p:cNvPr id="10242" name="Picture 2" descr="Медицина. Социология. Философия. Прикладные исследования. №3-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7" y="908720"/>
            <a:ext cx="3603174" cy="45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305800" cy="765632"/>
          </a:xfrm>
        </p:spPr>
        <p:txBody>
          <a:bodyPr/>
          <a:lstStyle/>
          <a:p>
            <a:pPr algn="ctr"/>
            <a:r>
              <a:rPr lang="ru-RU" dirty="0"/>
              <a:t>ПРОФЕССИОНАЛЬНЫЙ ЦИКЛ</a:t>
            </a:r>
          </a:p>
        </p:txBody>
      </p:sp>
    </p:spTree>
    <p:extLst>
      <p:ext uri="{BB962C8B-B14F-4D97-AF65-F5344CB8AC3E}">
        <p14:creationId xmlns:p14="http://schemas.microsoft.com/office/powerpoint/2010/main" val="89924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73925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0771" y="1484784"/>
            <a:ext cx="49737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НИР Экономика фирмы: научно-практический журнал; редакционная коллегия : А. П. Гарнов (главный редактор) [и др.]. –  Москва, 2023. – выходит 4 раза в год. –  URL: </a:t>
            </a:r>
            <a:r>
              <a:rPr lang="ru-RU" sz="1400" u="sng" dirty="0">
                <a:hlinkClick r:id="rId3"/>
              </a:rPr>
              <a:t>https://znanium.com/catalog/product/1903052</a:t>
            </a:r>
            <a:r>
              <a:rPr lang="ru-RU" sz="1400" dirty="0"/>
              <a:t>. </a:t>
            </a:r>
            <a:r>
              <a:rPr lang="ru-RU" sz="1400" b="1" dirty="0"/>
              <a:t>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«</a:t>
            </a:r>
            <a:r>
              <a:rPr lang="ru-RU" sz="1400" i="1" dirty="0"/>
              <a:t>НИР</a:t>
            </a:r>
            <a:r>
              <a:rPr lang="ru-RU" sz="1400" i="1" dirty="0" smtClean="0"/>
              <a:t>. Экономика </a:t>
            </a:r>
            <a:r>
              <a:rPr lang="ru-RU" sz="1400" i="1" dirty="0"/>
              <a:t>фирмы»</a:t>
            </a:r>
            <a:r>
              <a:rPr lang="ru-RU" sz="1400" dirty="0"/>
              <a:t> - это научно-практический журнал, посвященный теоретическим и практическим проблемам деятельности фирмы. Цель издания - распространение современных экономических знаний и обсуждение передовых бизнес-практик.</a:t>
            </a:r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dirty="0"/>
              <a:t>Журнал проводит независимую политику отбора рукописей на основе научности, актуальности, практической значимости исследований и является платформой для свободного научного общения. Все статьи проходят обязательное двойное слепое рецензирование.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23868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ложка журна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096344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75856" y="294905"/>
            <a:ext cx="572251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Строительство и архитектура : научно-практический журнал; редакционная коллегия : С. И. Евтушенко  (главный редактор) [и др.]. – Москва, 2023. – выходит 4 раза в год. – URL: </a:t>
            </a:r>
            <a:r>
              <a:rPr lang="ru-RU" sz="1400" u="sng" dirty="0">
                <a:hlinkClick r:id="rId3"/>
              </a:rPr>
              <a:t>https://znanium.com/catalog/product/1074461</a:t>
            </a:r>
            <a:r>
              <a:rPr lang="ru-RU" sz="1400" dirty="0"/>
              <a:t> . </a:t>
            </a:r>
            <a:r>
              <a:rPr lang="ru-RU" sz="1400" b="1" dirty="0"/>
              <a:t>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lvl="0"/>
            <a:endParaRPr lang="ru-RU" sz="1400" dirty="0"/>
          </a:p>
          <a:p>
            <a:r>
              <a:rPr lang="ru-RU" sz="1400" dirty="0"/>
              <a:t>Журнал «Строительство и архитектура» выходит с 2013 года, c 21 ноября 2019 г. входит в перечень ВАК.</a:t>
            </a:r>
          </a:p>
          <a:p>
            <a:r>
              <a:rPr lang="ru-RU" sz="1400" dirty="0"/>
              <a:t>ВАК утверждены следующие тематические специальности журнала:</a:t>
            </a:r>
            <a:br>
              <a:rPr lang="ru-RU" sz="1400" dirty="0"/>
            </a:br>
            <a:r>
              <a:rPr lang="ru-RU" sz="1400" dirty="0"/>
              <a:t>2.1.1 Строительные конструкции, здания и сооружения</a:t>
            </a:r>
            <a:br>
              <a:rPr lang="ru-RU" sz="1400" dirty="0"/>
            </a:br>
            <a:r>
              <a:rPr lang="ru-RU" sz="1400" dirty="0"/>
              <a:t>2.1.2 Основания и фундаменты, подземные сооружения</a:t>
            </a:r>
            <a:br>
              <a:rPr lang="ru-RU" sz="1400" dirty="0"/>
            </a:br>
            <a:r>
              <a:rPr lang="ru-RU" sz="1400" dirty="0"/>
              <a:t>2.1.5 Строительные материалы и изделия</a:t>
            </a:r>
            <a:br>
              <a:rPr lang="ru-RU" sz="1400" dirty="0"/>
            </a:br>
            <a:r>
              <a:rPr lang="ru-RU" sz="1400" dirty="0"/>
              <a:t>2.1.7 Технология и организация строительства</a:t>
            </a:r>
            <a:br>
              <a:rPr lang="ru-RU" sz="1400" dirty="0"/>
            </a:br>
            <a:r>
              <a:rPr lang="ru-RU" sz="1400" dirty="0"/>
              <a:t>2.1.9 Строительная механика</a:t>
            </a:r>
            <a:br>
              <a:rPr lang="ru-RU" sz="1400" dirty="0"/>
            </a:br>
            <a:r>
              <a:rPr lang="ru-RU" sz="1400" dirty="0"/>
              <a:t>2.1.10 Экологическая безопасность строительства и городского хозяйства</a:t>
            </a:r>
            <a:br>
              <a:rPr lang="ru-RU" sz="1400" dirty="0"/>
            </a:br>
            <a:r>
              <a:rPr lang="ru-RU" sz="1400" dirty="0"/>
              <a:t>2.1.11 Теория и история архитектуры, реставрация и реконструкция историко-архитектурного наследия</a:t>
            </a:r>
            <a:br>
              <a:rPr lang="ru-RU" sz="1400" dirty="0"/>
            </a:br>
            <a:r>
              <a:rPr lang="ru-RU" sz="1400" dirty="0"/>
              <a:t>2.1.12 Архитектура зданий и сооружений. Творческие концепции архитектурной деятельности</a:t>
            </a:r>
            <a:br>
              <a:rPr lang="ru-RU" sz="1400" dirty="0"/>
            </a:br>
            <a:r>
              <a:rPr lang="ru-RU" sz="1400" dirty="0"/>
              <a:t>2.1.13 Градостроительство, планировка сельских населенных пунктов</a:t>
            </a:r>
          </a:p>
          <a:p>
            <a:r>
              <a:rPr lang="ru-RU" sz="1400" dirty="0"/>
              <a:t>Специальности, добавленные 20.03.23:</a:t>
            </a:r>
            <a:br>
              <a:rPr lang="ru-RU" sz="1400" dirty="0"/>
            </a:br>
            <a:r>
              <a:rPr lang="ru-RU" sz="1400" dirty="0"/>
              <a:t>2.1.6. Гидротехническое строительство, гидравлика и инженерная гидрология (технические науки)</a:t>
            </a:r>
            <a:br>
              <a:rPr lang="ru-RU" sz="1400" dirty="0"/>
            </a:br>
            <a:r>
              <a:rPr lang="ru-RU" sz="1400" dirty="0"/>
              <a:t>2.1.14. Управление жизненным циклом объектов строительства (технические науки)</a:t>
            </a:r>
            <a:br>
              <a:rPr lang="ru-RU" sz="1400" dirty="0"/>
            </a:br>
            <a:r>
              <a:rPr lang="ru-RU" sz="1400" dirty="0"/>
              <a:t>2.1.15. Безопасность объектов строительства (технические науки)</a:t>
            </a:r>
          </a:p>
          <a:p>
            <a:r>
              <a:rPr lang="ru-RU" sz="1400" b="1" dirty="0"/>
              <a:t>Журнал выходит в электронном виде. Статьи находятся в открытом доступе на сайте журнала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473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7708" y="1268760"/>
            <a:ext cx="49967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Геометрия и графика : научно-методический журнал; </a:t>
            </a:r>
            <a:r>
              <a:rPr lang="ru-RU" sz="1400" b="1" dirty="0" smtClean="0"/>
              <a:t>редакционная коллегия : А</a:t>
            </a:r>
            <a:r>
              <a:rPr lang="ru-RU" sz="1400" b="1" dirty="0"/>
              <a:t>. А. </a:t>
            </a:r>
            <a:r>
              <a:rPr lang="ru-RU" sz="1400" b="1" dirty="0" smtClean="0"/>
              <a:t>Ищенко (главный </a:t>
            </a:r>
            <a:r>
              <a:rPr lang="ru-RU" sz="1400" b="1" dirty="0"/>
              <a:t>редактор) [и др.]. – Москва, 2023. – выходит 4 раз в год. </a:t>
            </a:r>
            <a:r>
              <a:rPr lang="ru-RU" sz="1400" b="1" dirty="0" smtClean="0"/>
              <a:t>- </a:t>
            </a:r>
            <a:r>
              <a:rPr lang="ru-RU" sz="1400" b="1" dirty="0"/>
              <a:t>URL: </a:t>
            </a:r>
            <a:r>
              <a:rPr lang="ru-RU" sz="1400" u="sng" dirty="0" smtClean="0">
                <a:hlinkClick r:id="rId2"/>
              </a:rPr>
              <a:t>https</a:t>
            </a:r>
            <a:r>
              <a:rPr lang="ru-RU" sz="1400" u="sng" dirty="0">
                <a:hlinkClick r:id="rId2"/>
              </a:rPr>
              <a:t>://znanium.com/catalog/product/1903058</a:t>
            </a:r>
            <a:r>
              <a:rPr lang="ru-RU" sz="1400" dirty="0"/>
              <a:t> . </a:t>
            </a:r>
            <a:r>
              <a:rPr lang="ru-RU" sz="1400" b="1" dirty="0"/>
              <a:t>- Текст : электронный. – Режим доступа: по подписке.</a:t>
            </a:r>
            <a:endParaRPr lang="ru-RU" sz="1400" b="1" dirty="0" smtClean="0"/>
          </a:p>
          <a:p>
            <a:pPr lvl="0" algn="just"/>
            <a:endParaRPr lang="ru-RU" sz="1400" b="1" dirty="0"/>
          </a:p>
          <a:p>
            <a:pPr lvl="0" algn="just"/>
            <a:r>
              <a:rPr lang="ru-RU" sz="1400" i="1" dirty="0"/>
              <a:t>«Геометрия и графика»</a:t>
            </a:r>
            <a:r>
              <a:rPr lang="ru-RU" sz="1400" dirty="0"/>
              <a:t> - научный журнал, посвященный проблемам геометрии, черчения, компьютерной графики, преподавания графических дисциплин и других тем, связанных с геометрией и графикой. </a:t>
            </a:r>
            <a:r>
              <a:rPr lang="ru-RU" sz="1400" dirty="0" smtClean="0"/>
              <a:t>Целью </a:t>
            </a:r>
            <a:r>
              <a:rPr lang="ru-RU" sz="1400" dirty="0"/>
              <a:t>является способствовать становлению российской научной школы по инженерной геометрии и компьютерной графике путем последовательного выстраивания корпуса знаний по наиболее актуальным проблемам в геометрических ветвях знаний и обеспечения фундамента для взаимопроникновения идей различных исследователей в этой области.</a:t>
            </a:r>
          </a:p>
        </p:txBody>
      </p:sp>
      <p:pic>
        <p:nvPicPr>
          <p:cNvPr id="3076" name="Picture 4" descr="Обложка журна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7218"/>
            <a:ext cx="3637935" cy="520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610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СОЦИАЛЬНО-ГУМАНИТАРНЫЙ И ЕСТЕСТВЕННО-НАУЧНЫЙ ЦИКЛ</a:t>
            </a:r>
          </a:p>
        </p:txBody>
      </p:sp>
    </p:spTree>
    <p:extLst>
      <p:ext uri="{BB962C8B-B14F-4D97-AF65-F5344CB8AC3E}">
        <p14:creationId xmlns:p14="http://schemas.microsoft.com/office/powerpoint/2010/main" val="36039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9" y="1120070"/>
            <a:ext cx="3672408" cy="49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484784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Инновации и инвестиции </a:t>
            </a:r>
            <a:r>
              <a:rPr lang="ru-RU" sz="1400" b="1" dirty="0" smtClean="0"/>
              <a:t>: журнал / ред</a:t>
            </a:r>
            <a:r>
              <a:rPr lang="ru-RU" sz="1400" b="1" dirty="0"/>
              <a:t>. Е.А. </a:t>
            </a:r>
            <a:r>
              <a:rPr lang="ru-RU" sz="1400" b="1" dirty="0" smtClean="0"/>
              <a:t>Сулимова. </a:t>
            </a:r>
            <a:r>
              <a:rPr lang="ru-RU" sz="1400" b="1" dirty="0"/>
              <a:t>— Москва : Русайнс, 2024</a:t>
            </a:r>
            <a:r>
              <a:rPr lang="ru-RU" sz="1400" b="1" dirty="0" smtClean="0"/>
              <a:t>. </a:t>
            </a:r>
            <a:r>
              <a:rPr lang="ru-RU" sz="1400" b="1" dirty="0"/>
              <a:t>— URL: </a:t>
            </a:r>
            <a:r>
              <a:rPr lang="ru-RU" sz="1400" b="1" dirty="0">
                <a:hlinkClick r:id="rId3"/>
              </a:rPr>
              <a:t>https://</a:t>
            </a:r>
            <a:r>
              <a:rPr lang="ru-RU" sz="1400" b="1" dirty="0" smtClean="0">
                <a:hlinkClick r:id="rId3"/>
              </a:rPr>
              <a:t>book.ru/book/956226</a:t>
            </a:r>
            <a:r>
              <a:rPr lang="ru-RU" sz="1400" b="1" dirty="0" smtClean="0"/>
              <a:t> . </a:t>
            </a:r>
            <a:r>
              <a:rPr lang="ru-RU" sz="1400" b="1" dirty="0"/>
              <a:t>—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Наряду с экономическими аспектами инновационной и инвестиционной деятельности на страницах журнала будут рассматриваться ее юридические аспекты, новейшие достижения и проблемы развития техники и технологий. Редакционная политика исходит из того, что журнал должен освещать исследования не только крупных ученых, но и аспирантов, соискателей ученых степеней. Особое место займут публикации результатов докторских диссертаций. Вопросы теории будут соседствовать с обзорами новейших нормативных документов по проблематике журнала, анализом практической деятельности, критикой и библиографией. Журнал рассчитан на широкий круг читателей: научных и практических работников в области экономики, техники и юриспруденции, студентов и аспирантов.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0460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340768"/>
            <a:ext cx="54726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Экономика строительства: научный, производственно-экономический журнал;  редакционная коллегия : Е</a:t>
            </a:r>
            <a:r>
              <a:rPr lang="ru-RU" sz="1400" b="1" dirty="0" smtClean="0"/>
              <a:t>. А</a:t>
            </a:r>
            <a:r>
              <a:rPr lang="ru-RU" sz="1400" b="1" dirty="0"/>
              <a:t>. Сулимова (главный редактор) [и др.].  — Москва : Русайнс, </a:t>
            </a:r>
            <a:r>
              <a:rPr lang="ru-RU" sz="1400" b="1" dirty="0" smtClean="0"/>
              <a:t>2024.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book.ru/books/956232</a:t>
            </a:r>
            <a:r>
              <a:rPr lang="ru-RU" sz="1400" u="sng" dirty="0" smtClean="0"/>
              <a:t> .</a:t>
            </a:r>
            <a:r>
              <a:rPr lang="ru-RU" sz="1400" b="1" dirty="0" smtClean="0"/>
              <a:t>— </a:t>
            </a:r>
            <a:r>
              <a:rPr lang="ru-RU" sz="1400" b="1" dirty="0"/>
              <a:t>Текст : электронный. – Режим доступа: по подписке.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Журнал </a:t>
            </a:r>
            <a:r>
              <a:rPr lang="ru-RU" sz="1400" dirty="0"/>
              <a:t>«Экономика строительства» основан в январе 1959 года как печатный орган Госстроя СССР. Журнал является периодическим научным и производственно-экономическим изданием. Журнал предназначен для руководящих, научных, инженерно-технических работников министерств и ведомств, строительно-монтажных, проектных и научно-исследовательских организаций, предприятий стройиндустрии, преподавателей, аспирантов и студентов. Журнал освещает широкий круг научных и практических проблем экономики и управления строительным комплексом, жилищно-коммунального хозяйства, инвестиционной и инновационной деятельности субъектов хозяйствования.</a:t>
            </a:r>
          </a:p>
        </p:txBody>
      </p:sp>
      <p:pic>
        <p:nvPicPr>
          <p:cNvPr id="7170" name="Picture 2" descr="Экономика строительства №8 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212"/>
            <a:ext cx="3240360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4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2736"/>
            <a:ext cx="3350146" cy="488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556792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ЭКОНОМИЧЕСКОЕ </a:t>
            </a:r>
            <a:r>
              <a:rPr lang="ru-RU" sz="1400" b="1" dirty="0"/>
              <a:t>РАЗВИТИЕ РОССИИ </a:t>
            </a:r>
            <a:r>
              <a:rPr lang="ru-RU" sz="1400" b="1" dirty="0" smtClean="0"/>
              <a:t>: журнал </a:t>
            </a:r>
            <a:r>
              <a:rPr lang="ru-RU" sz="1400" b="1" dirty="0"/>
              <a:t>/ </a:t>
            </a:r>
            <a:r>
              <a:rPr lang="ru-RU" sz="1400" b="1" dirty="0" smtClean="0"/>
              <a:t>Гл. ред. Н.Э</a:t>
            </a:r>
            <a:r>
              <a:rPr lang="ru-RU" sz="1400" b="1" dirty="0"/>
              <a:t>. </a:t>
            </a:r>
            <a:r>
              <a:rPr lang="ru-RU" sz="1400" b="1" dirty="0" smtClean="0"/>
              <a:t>Соколинская. </a:t>
            </a:r>
            <a:r>
              <a:rPr lang="ru-RU" sz="1400" b="1" dirty="0"/>
              <a:t>— Москва : Русайнс, 2024. </a:t>
            </a:r>
            <a:r>
              <a:rPr lang="ru-RU" sz="1400" b="1" dirty="0" smtClean="0"/>
              <a:t>— </a:t>
            </a:r>
            <a:r>
              <a:rPr lang="ru-RU" sz="1400" b="1" dirty="0"/>
              <a:t>URL: </a:t>
            </a:r>
            <a:r>
              <a:rPr lang="ru-RU" sz="1400" b="1" dirty="0">
                <a:hlinkClick r:id="rId3"/>
              </a:rPr>
              <a:t>https://</a:t>
            </a:r>
            <a:r>
              <a:rPr lang="ru-RU" sz="1400" b="1" dirty="0" smtClean="0">
                <a:hlinkClick r:id="rId3"/>
              </a:rPr>
              <a:t>book.ru/book/956234</a:t>
            </a:r>
            <a:r>
              <a:rPr lang="ru-RU" sz="1400" b="1" dirty="0" smtClean="0"/>
              <a:t> . </a:t>
            </a:r>
            <a:r>
              <a:rPr lang="ru-RU" sz="1400" b="1" dirty="0"/>
              <a:t>—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Издание сконцентрировано на освещении вопросов макроэкономического и финансового состояния национальной экономики. Аналитические материалы, публикуемые в журнале, посвящены развитию отдельных сфер национальной экономики – промышленности, инвестиций, внешней торговли, государственного бюджета, денежной политики, банковского сектора. Также представлена статистика основных параметров развития России.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Журнал интересен с точки зрения авторских взглядов на происходящие в экономике России события и предназначен для широкого круга читателей.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94151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684" y="1412776"/>
            <a:ext cx="54128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Российского права : ежемесячный журнал; редакционная совет : Т. Я. Хабриева (главный редактор) [и др.]. – Москва, 2023. – Ежемес. – URL: </a:t>
            </a:r>
            <a:r>
              <a:rPr lang="ru-RU" sz="1400" u="sng" dirty="0">
                <a:hlinkClick r:id="rId2"/>
              </a:rPr>
              <a:t>https://znanium.com/catalog/product/1936318</a:t>
            </a:r>
            <a:r>
              <a:rPr lang="ru-RU" sz="1400" dirty="0"/>
              <a:t>  </a:t>
            </a:r>
            <a:r>
              <a:rPr lang="ru-RU" sz="1400" b="1" dirty="0"/>
              <a:t>. 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Предоставление </a:t>
            </a:r>
            <a:r>
              <a:rPr lang="ru-RU" sz="1400" dirty="0"/>
              <a:t>возможности для опубликования результатов научных исследований, объединяющих теорию и практику и содержащих конструктивные предложения относительно наиболее эффективных способов и методов правового регулирования, а также площадки для ведения дискуссии между представителями разных научных взглядов и школ.</a:t>
            </a:r>
          </a:p>
        </p:txBody>
      </p:sp>
      <p:pic>
        <p:nvPicPr>
          <p:cNvPr id="4" name="Рисунок 3" descr="Обложка журна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4041"/>
            <a:ext cx="3300164" cy="469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9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04664"/>
            <a:ext cx="53285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400" b="1" dirty="0"/>
              <a:t>Правовое государство теория и практика : научный журнал; редакционная коллегия : И. А. Гизатуллин (главный редактор) [и др.].  – Уфа : Башкирский государственный университет, </a:t>
            </a:r>
            <a:r>
              <a:rPr lang="ru-RU" sz="1400" b="1" dirty="0" smtClean="0"/>
              <a:t>2023. </a:t>
            </a:r>
            <a:r>
              <a:rPr lang="ru-RU" sz="1400" b="1" dirty="0"/>
              <a:t>– выходит 4 раза в год. </a:t>
            </a:r>
            <a:r>
              <a:rPr lang="ru-RU" sz="1400" b="1" dirty="0" smtClean="0"/>
              <a:t>– </a:t>
            </a:r>
            <a:r>
              <a:rPr lang="ru-RU" sz="1400" b="1" dirty="0"/>
              <a:t>URL: </a:t>
            </a:r>
            <a:r>
              <a:rPr lang="ru-RU" sz="1400" u="sng" dirty="0">
                <a:hlinkClick r:id="rId2"/>
              </a:rPr>
              <a:t>https://znanium.com/catalog/product/1895036</a:t>
            </a:r>
            <a:r>
              <a:rPr lang="ru-RU" sz="1400" dirty="0"/>
              <a:t> </a:t>
            </a:r>
            <a:r>
              <a:rPr lang="ru-RU" sz="1400" b="1" dirty="0"/>
              <a:t>.  – Текст : электронный.  – Режим доступа: по подписке.</a:t>
            </a:r>
          </a:p>
          <a:p>
            <a:pPr algn="just" fontAlgn="base"/>
            <a:endParaRPr lang="ru-RU" sz="1400" dirty="0" smtClean="0"/>
          </a:p>
          <a:p>
            <a:pPr algn="just" fontAlgn="base"/>
            <a:r>
              <a:rPr lang="ru-RU" sz="1400" dirty="0" smtClean="0"/>
              <a:t>Целью </a:t>
            </a:r>
            <a:r>
              <a:rPr lang="ru-RU" sz="1400" dirty="0"/>
              <a:t>научного </a:t>
            </a:r>
            <a:r>
              <a:rPr lang="ru-RU" sz="1400" dirty="0" smtClean="0"/>
              <a:t>журнала являются</a:t>
            </a:r>
            <a:r>
              <a:rPr lang="ru-RU" sz="1400" dirty="0"/>
              <a:t>: предоставление ученым возможности публиковать результаты собственных исследований и обмениваться мнениями между исследователями различных регионов, формируя открытую научную полемику, что способствует налаживанию научных связей и помогает развитию единого информационного пространства научной коммуникации.</a:t>
            </a:r>
          </a:p>
          <a:p>
            <a:pPr algn="just" fontAlgn="base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Журнал публикует статьи, содержащие анализ актуальных для современной науки проблем и результаты исследований специалистов и рассчитан на научных работников, докторантов, аспирантов, соискателей ученых степеней преподавателей высшей школы Российской Федерации, стран СНГ и дальнего зарубежья. Журнал призван содействовать интеграции российских молодых ученых-исследователей государства и общества в европейское научное пространство.</a:t>
            </a:r>
          </a:p>
          <a:p>
            <a:pPr algn="just" fontAlgn="base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Журнал «Правовое государство: теория и практика» является публичной площадкой для эффективного обмена информацией, мнениями, результатами исследований в области юридических наук, высказывания (обсуждения) различных точек зрения по актуальным проблемам.</a:t>
            </a:r>
          </a:p>
        </p:txBody>
      </p:sp>
      <p:pic>
        <p:nvPicPr>
          <p:cNvPr id="4" name="Рисунок 3" descr="https://sciup.org/read/142237092/lw/0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843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87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88640"/>
            <a:ext cx="52569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Современный Юрист : международный научно-практический журнал; редакционная коллегия : Ю. В. Степаненко (главный редактор) [и др.].   – Москва : АНО ВО "Русско-Итальянский Международный Университет" (Институт), 2022. – выходит 4 раза в год. – Текст : электронный. – URL: </a:t>
            </a:r>
            <a:r>
              <a:rPr lang="ru-RU" sz="1400" u="sng" dirty="0">
                <a:hlinkClick r:id="rId2"/>
              </a:rPr>
              <a:t>https://znanium.com/catalog/product/1896660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рамках журнала «Современный Юрист» мы освещаем результаты ученых-теоретиков и практиков по актуальным вопросам теории права, истории государства и права, конституционного права, гражданского права, финансового права, уголовного права, международного права, информационного права, административного права, гражданского и арбитражного процесса и др., публикуем материалы концепций и научных идей по теоретическим и практическим аспектам права, а также по совершенствованию российского законодательства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Мы заинтересованы в выпуске тематических номеров журнала, поэтому наши авторы, которые наполняют  «редакционный портфель» своими публикациями могут предлагать свои темы по актуальным проблемам права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Кроме того, отличительной чертой журнала «Современный Юрист» является оперативность опубликования поступающих в редакцию материалов. </a:t>
            </a:r>
            <a:r>
              <a:rPr lang="ru-RU" sz="1400" dirty="0" smtClean="0"/>
              <a:t>Важным </a:t>
            </a:r>
            <a:r>
              <a:rPr lang="ru-RU" sz="1400" dirty="0"/>
              <a:t>элементом концепции журнала является его нацеленность на консолидацию не только российских ученых, но и  представителей из ближнего и дальнего зарубежья. Мы хотим создать единую площадку для обмена мнениями, научными знаниями и опытом практической деятельности.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456384" cy="484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4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412800" cy="48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4320" y="1484784"/>
            <a:ext cx="53559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Закон и власть №4 2024 : </a:t>
            </a:r>
            <a:r>
              <a:rPr lang="ru-RU" sz="1400" b="1" dirty="0" smtClean="0"/>
              <a:t>журнал /  </a:t>
            </a:r>
            <a:r>
              <a:rPr lang="ru-RU" sz="1400" b="1" dirty="0"/>
              <a:t>ред. В</a:t>
            </a:r>
            <a:r>
              <a:rPr lang="ru-RU" sz="1400" b="1" dirty="0" smtClean="0"/>
              <a:t>. И</a:t>
            </a:r>
            <a:r>
              <a:rPr lang="ru-RU" sz="1400" b="1" dirty="0"/>
              <a:t>. </a:t>
            </a:r>
            <a:r>
              <a:rPr lang="ru-RU" sz="1400" b="1" dirty="0" smtClean="0"/>
              <a:t>Авдийский. </a:t>
            </a:r>
            <a:r>
              <a:rPr lang="ru-RU" sz="1400" b="1" dirty="0"/>
              <a:t>— Москва : Русайнс, 2024. — 228 с</a:t>
            </a:r>
            <a:r>
              <a:rPr lang="ru-RU" sz="1400" b="1" dirty="0" smtClean="0"/>
              <a:t>. — </a:t>
            </a:r>
            <a:r>
              <a:rPr lang="ru-RU" sz="1400" b="1" dirty="0"/>
              <a:t>URL: </a:t>
            </a:r>
            <a:r>
              <a:rPr lang="ru-RU" sz="1400" b="1" dirty="0">
                <a:hlinkClick r:id="rId3"/>
              </a:rPr>
              <a:t>https://</a:t>
            </a:r>
            <a:r>
              <a:rPr lang="ru-RU" sz="1400" b="1" dirty="0" smtClean="0">
                <a:hlinkClick r:id="rId3"/>
              </a:rPr>
              <a:t>book.ru/book/956225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На страницах журнала публикуются результаты научных исследований по наиболее актуальным вопросам правовой доктрины и практики, правоприменительной практике, изменениям в законодательстве России и других государствах СНГ, а также значимые результаты и достижения фундаментальных и теоретико-прикладных исследований в области юриспруденции и политологии. Редакционная политика исходит из того, что журнал должен освещать исследования не только крупных ученых, но и аспирантов, соискателей ученых степеней. Особое место занимают публикации результатов докторских диссертаций. Журнал рассчитан на широкий круг читателей: научных и практических работников, специалистов в области политологии и права, студентов и аспирантов.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91500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79" y="1253789"/>
            <a:ext cx="54726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Юридическая наука: научно-практический журнал; редакционная коллегия : С. Ю. Кашкин (главный редактор) [и др.].    — Москва : КноРус, </a:t>
            </a:r>
            <a:r>
              <a:rPr lang="ru-RU" sz="1400" b="1" dirty="0" smtClean="0"/>
              <a:t>2024.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book.ru/books/956231</a:t>
            </a:r>
            <a:r>
              <a:rPr lang="ru-RU" sz="1400" u="sng" dirty="0" smtClean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электронный.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 </a:t>
            </a:r>
            <a:r>
              <a:rPr lang="ru-RU" sz="1400" dirty="0"/>
              <a:t>является научно-практическим изданием, освещающим как фундаментальные вопросы юридической науки, так и прикладные аспекты правового регулирования и профессионализации юриста. Как в фундаментальном издании в нем отводится особое место философско-правовым и теоретико-правовым концепциям, основанным на методологическом плюрализме (феноменология и герменевтика права, юридический позитивизм, социологическая и психологическая школы права, синтетические правовые теории и др.). Журнал имеет международно-правовую акцентуацию. Освещение получают вопросы глобализации в правовой сфере, развития международных межправительственных и неправительственных организаций, различных форм международного сотрудничества. Особое место в концепции журнала занимает теория интеграционного права и практика функционирования интеграционных объединений (прежде всего Европейского союза и Евразийского экономического союза). </a:t>
            </a:r>
          </a:p>
        </p:txBody>
      </p:sp>
      <p:pic>
        <p:nvPicPr>
          <p:cNvPr id="8194" name="Picture 2" descr="Юридическая наука. № 8-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2" y="1244983"/>
            <a:ext cx="3255277" cy="46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7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240360" cy="486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1772816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зарубежного законодательства и сравнительного правоведения : научный журнал; редакционная коллегия : Т. Я. Хабриева  (главный редактор) [и др.]. – Москва, 2023. – выходит 1 раз в два мес. – URL: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znanium.com/catalog/product/1913811</a:t>
            </a:r>
            <a:r>
              <a:rPr lang="ru-RU" sz="1400" dirty="0" smtClean="0"/>
              <a:t> . </a:t>
            </a:r>
            <a:r>
              <a:rPr lang="ru-RU" sz="1400" b="1" dirty="0"/>
              <a:t>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Предоставление </a:t>
            </a:r>
            <a:r>
              <a:rPr lang="ru-RU" sz="1400" dirty="0"/>
              <a:t>возможности для опубликования результатов отечественных и зарубежных доктринальных исследований, отражающих основные тенденции развития отраслей законодательства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Исследование опыта, послужившего отправной точкой для синтезирования новых идей и открытий в области права.</a:t>
            </a:r>
          </a:p>
        </p:txBody>
      </p:sp>
    </p:spTree>
    <p:extLst>
      <p:ext uri="{BB962C8B-B14F-4D97-AF65-F5344CB8AC3E}">
        <p14:creationId xmlns:p14="http://schemas.microsoft.com/office/powerpoint/2010/main" val="1473185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3843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268760"/>
            <a:ext cx="5328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юридических исследований : сетевой научный журнал; редакционная коллегия : Х. В. Белогорцева (Пешкова)  (главный редактор) [и др.]. – Москва, 2023. – выходит 4 раза в год. - URL: </a:t>
            </a:r>
            <a:r>
              <a:rPr lang="ru-RU" sz="1400" u="sng" dirty="0">
                <a:hlinkClick r:id="rId3"/>
              </a:rPr>
              <a:t>https://znanium.com/catalog/product/2023165</a:t>
            </a:r>
            <a:r>
              <a:rPr lang="ru-RU" sz="1400" dirty="0"/>
              <a:t>. </a:t>
            </a:r>
            <a:r>
              <a:rPr lang="ru-RU" sz="1400" b="1" dirty="0"/>
              <a:t>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Цель </a:t>
            </a:r>
            <a:r>
              <a:rPr lang="ru-RU" sz="1400" dirty="0"/>
              <a:t>журнала - предоставить возможность ученым, преподавателям, практическим работникам, аспирантам публиковать результаты своих исследований, посвященных проблемам и перспективам развития юридической науки и правоприменительной практики; привлечь внимание к проблемам формирования и совершенствования отраслевого законодательства в России, информировать мировое и отечественное научное сообщество о результатах научных достижений в области современной юридической науки.</a:t>
            </a:r>
          </a:p>
        </p:txBody>
      </p:sp>
    </p:spTree>
    <p:extLst>
      <p:ext uri="{BB962C8B-B14F-4D97-AF65-F5344CB8AC3E}">
        <p14:creationId xmlns:p14="http://schemas.microsoft.com/office/powerpoint/2010/main" val="196337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412776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исторических исследований : сетевой научный журнал</a:t>
            </a:r>
            <a:r>
              <a:rPr lang="ru-RU" sz="1400" b="1" dirty="0" smtClean="0"/>
              <a:t>; редакционная коллегия : </a:t>
            </a:r>
            <a:r>
              <a:rPr lang="ru-RU" sz="1400" b="1" dirty="0"/>
              <a:t>А. Н. Долгих (главный редактор) [и др.]. – Москва, 2023. – </a:t>
            </a:r>
            <a:r>
              <a:rPr lang="ru-RU" sz="1400" b="1" dirty="0" smtClean="0"/>
              <a:t>Выходит 4 раза в год. – URL : </a:t>
            </a:r>
            <a:r>
              <a:rPr lang="ru-RU" sz="1400" u="sng" dirty="0" smtClean="0">
                <a:solidFill>
                  <a:srgbClr val="0070C0"/>
                </a:solidFill>
                <a:hlinkClick r:id="rId2"/>
              </a:rPr>
              <a:t>https://znanium.com/catalog/product/2046065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. </a:t>
            </a:r>
            <a:r>
              <a:rPr lang="ru-RU" sz="1400" b="1" dirty="0" smtClean="0"/>
              <a:t>- Текст : электронный. </a:t>
            </a:r>
            <a:r>
              <a:rPr lang="ru-RU" sz="1400" b="1" dirty="0"/>
              <a:t>– Режим доступа: по подписке.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Цель </a:t>
            </a:r>
            <a:r>
              <a:rPr lang="ru-RU" sz="1400" dirty="0"/>
              <a:t>журнала – предоставить возможность ученым, преподавателям, аспирантам публиковать результаты своих научных исследований, привлечь внимание к актуальным проблемам отечественной и мировой истории, информировать мировое и отечественное научное сообщество о последних результатах научных достижений.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3600000" cy="513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382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3600401" cy="521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628800"/>
            <a:ext cx="5112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экономических исследований : сетевой научный журнал; редакционная коллегия : А. В. Тебекин (главный редактор) [и др.]. – Москва, 2023. – выходит 4 раза в год. - URL: </a:t>
            </a:r>
            <a:r>
              <a:rPr lang="ru-RU" sz="1400" u="sng" dirty="0">
                <a:hlinkClick r:id="rId3"/>
              </a:rPr>
              <a:t>https://znanium.com/catalog/product/2084212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algn="just"/>
            <a:r>
              <a:rPr lang="ru-RU" sz="1400" dirty="0"/>
              <a:t>Цель журнала - предоставить возможность ученым, преподавателям, практическим работникам, аспирантам публиковать результаты своих исследований, посвященных проблемам и перспективам развития:</a:t>
            </a:r>
          </a:p>
          <a:p>
            <a:pPr algn="just"/>
            <a:r>
              <a:rPr lang="ru-RU" sz="1400" dirty="0"/>
              <a:t>- экономики и управления народным хозяйством (по отраслям и сферам деятельности);</a:t>
            </a:r>
          </a:p>
          <a:p>
            <a:pPr algn="just"/>
            <a:r>
              <a:rPr lang="ru-RU" sz="1400" dirty="0"/>
              <a:t>- финансов, денежного обращения и кредита;</a:t>
            </a:r>
          </a:p>
          <a:p>
            <a:pPr algn="just"/>
            <a:r>
              <a:rPr lang="ru-RU" sz="1400" dirty="0"/>
              <a:t>- мировой экономики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369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8800" y="764704"/>
            <a:ext cx="54256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Финансовые рынки и банки: научно-аналитический журнал; редакционная коллегия : О. И. Лаврушин (главный редактор) [и др.].  — Москва : КноРус, </a:t>
            </a:r>
            <a:r>
              <a:rPr lang="ru-RU" sz="1400" b="1" dirty="0" smtClean="0"/>
              <a:t>2024. </a:t>
            </a:r>
            <a:r>
              <a:rPr lang="ru-RU" sz="1400" b="1" dirty="0"/>
              <a:t>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book.ru/books/956230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Без обоснованного и рационального подхода к анализу современного состояния финансовых рынков и банков невозможно преодолеть ограничения, вызовы и угрозы, стоящие перед российским финансовым рынком и банками, а следовательно и обществом в целом, так как финансовый сектор и банки занимают и производят самую большую часть ВПП.</a:t>
            </a:r>
            <a:br>
              <a:rPr lang="ru-RU" sz="1400" dirty="0"/>
            </a:br>
            <a:r>
              <a:rPr lang="ru-RU" sz="1400" dirty="0"/>
              <a:t>В предлагаемом вашему вниманию журнале должны найти отражение новые тенденции развития и трансформации банковского и финансового секторов России и других стран, поиск новых моделей банковской системы и банковской деятельности, а также актуальные направления использования международного и российского опыта банков в условиях действия экономических санкций, а также ужесточения требований к финансовым рынкам, кредитным организациям и их клиентам и поиска финансовым и банковским сектором России новых решений в новой реальности.</a:t>
            </a:r>
            <a:br>
              <a:rPr lang="ru-RU" sz="1400" dirty="0"/>
            </a:br>
            <a:r>
              <a:rPr lang="ru-RU" sz="1400" dirty="0"/>
              <a:t>Наряду с определением теоретических основ формирования и развития банковской системы и финансовых рынков задачей журнала является концентрация на раскрытии практического опыта в использовании кредитных и финансовых инструментов.</a:t>
            </a:r>
          </a:p>
        </p:txBody>
      </p:sp>
      <p:pic>
        <p:nvPicPr>
          <p:cNvPr id="6146" name="Picture 2" descr="Финансовые рынки и банки №8 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3287280" cy="45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02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 журнал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9704"/>
            <a:ext cx="3300164" cy="46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51684" y="620688"/>
            <a:ext cx="540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Аудитор : научно-практический ежемесячный журнал; редакционная коллегия : С. В. Гуськов  (главный редактор) [и др.]. – Москва, 2023. – выходит ежемес. – URL: </a:t>
            </a:r>
            <a:r>
              <a:rPr lang="ru-RU" sz="1400" u="sng" dirty="0">
                <a:hlinkClick r:id="rId3"/>
              </a:rPr>
              <a:t>https://znanium.com/catalog/document?id=378152</a:t>
            </a:r>
            <a:r>
              <a:rPr lang="ru-RU" sz="1400" dirty="0"/>
              <a:t> </a:t>
            </a:r>
            <a:r>
              <a:rPr lang="ru-RU" sz="1400" b="1" dirty="0"/>
              <a:t>.  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</a:t>
            </a:r>
            <a:r>
              <a:rPr lang="ru-RU" sz="1400" dirty="0"/>
              <a:t> </a:t>
            </a:r>
            <a:r>
              <a:rPr lang="ru-RU" sz="1400" i="1" dirty="0"/>
              <a:t>«Аудитор»</a:t>
            </a:r>
            <a:r>
              <a:rPr lang="ru-RU" sz="1400" dirty="0"/>
              <a:t> - общероссийский периодический теоретический и научно-практический журнал экономической направленности, одним из первых появившийся на рынке печатных изданий, посвященных проблемам бухгалтерского учета и аудита. Он выпускается с 1994 года.</a:t>
            </a:r>
          </a:p>
          <a:p>
            <a:pPr algn="just"/>
            <a:r>
              <a:rPr lang="ru-RU" sz="1400" dirty="0"/>
              <a:t>Журнал издается для аудиторов, бухгалтеров, сотрудников налоговых и финансовых служб, руководителей предприятий всех форм собственности, научных сотрудников и студентов экономических специальностей.</a:t>
            </a:r>
          </a:p>
          <a:p>
            <a:pPr algn="just"/>
            <a:r>
              <a:rPr lang="ru-RU" sz="1400" dirty="0"/>
              <a:t>Рубрики журнала достаточно разнообразны и касаются проблем как непосредственно аудита и бухгалтерского учета, так и налогообложения, страхования, банковской и финансовой сфер.</a:t>
            </a:r>
          </a:p>
          <a:p>
            <a:pPr algn="just"/>
            <a:r>
              <a:rPr lang="ru-RU" sz="1400" dirty="0"/>
              <a:t>Журнал освещает на своих страницах наиболее актуальные в аудиторской среде научные проблемы, его авторы выступают на страницах журнала с комментариями к основополагающим федеральным законам в сфере бухгалтерского учета, отчетности, аудита, налогообложения, нормативным правовым актам Правительства РФ, Минфина России, Федеральным стандартам аудиторской деятельности, Международным стандартам финансовой отчетности, Международным стандартам аудита.</a:t>
            </a:r>
          </a:p>
        </p:txBody>
      </p:sp>
    </p:spTree>
    <p:extLst>
      <p:ext uri="{BB962C8B-B14F-4D97-AF65-F5344CB8AC3E}">
        <p14:creationId xmlns:p14="http://schemas.microsoft.com/office/powerpoint/2010/main" val="621366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03234"/>
            <a:ext cx="3168352" cy="460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1" y="1203234"/>
            <a:ext cx="55609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Экономика. Бизнес. Банки : международный научно-практический журнал; редакционная коллегия : Р. П. Булыга (главный редактор) [и др.].  – Москва: АНО ВО "Русско-Итальянский Международный Университет" (Институт), 2022. – выходит 4 раза в год. – URL: </a:t>
            </a:r>
            <a:r>
              <a:rPr lang="ru-RU" sz="1400" u="sng" dirty="0">
                <a:hlinkClick r:id="rId3"/>
              </a:rPr>
              <a:t>https://znanium.com/catalog/product/1894751</a:t>
            </a:r>
            <a:r>
              <a:rPr lang="ru-RU" sz="1400" dirty="0"/>
              <a:t> .  </a:t>
            </a:r>
            <a:r>
              <a:rPr lang="ru-RU" sz="1400" b="1" dirty="0"/>
              <a:t>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В журнале подробно и всесторонне освещаются проблемы в области финансово-кредитных отношений, бухгалтерского учета, учетной политике, отчетности и налогообложению хозяйственных операций, аудита банков, организаций и учреждений. В журнале рассматриваются особенности международного бухгалтерского учета и экономического анализа, развития отечественного предпринимательства, содействия повышения устойчивости, эффективности и конкурентоспособности российских и зарубежных компаний среднего и малого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753199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8722" y="908720"/>
            <a:ext cx="47378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Эпомен: медицинские науки : научный журнал; редакционная коллегия : С. В. Усенко (главный редактор) [и др.].   – Москва : Эпомен, 2022. – выходит 1 раз в два мес. – Текст : электронный. – URL: </a:t>
            </a:r>
            <a:r>
              <a:rPr lang="ru-RU" sz="1400" u="sng" dirty="0">
                <a:hlinkClick r:id="rId2"/>
              </a:rPr>
              <a:t>https://znanium.com/catalog/product/1872936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научном журнале публикуются результаты оригинальных исследований, а также актуальные аналитические обзоры, информация о научных мероприятиях и дискуссионные материалы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b="1" dirty="0" smtClean="0"/>
              <a:t>Цели издательства</a:t>
            </a:r>
            <a:r>
              <a:rPr lang="ru-RU" sz="1400" b="1" dirty="0"/>
              <a:t>:</a:t>
            </a:r>
            <a:br>
              <a:rPr lang="ru-RU" sz="1400" b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1. Cформировать единое пространство обмена знаниями для учёных из разных стран;</a:t>
            </a:r>
            <a:br>
              <a:rPr lang="ru-RU" sz="1400" dirty="0"/>
            </a:br>
            <a:r>
              <a:rPr lang="ru-RU" sz="1400" dirty="0"/>
              <a:t>2. Обеспечить условия для быстрой и удобной публикации результатов исследований;</a:t>
            </a:r>
            <a:br>
              <a:rPr lang="ru-RU" sz="1400" dirty="0"/>
            </a:br>
            <a:r>
              <a:rPr lang="ru-RU" sz="1400" dirty="0"/>
              <a:t>3. Сделать научную деятельность открытой и доступной для всех людей, интересующихся наукой.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3857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0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nanium.com/cover/1860/18606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4036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1340768"/>
            <a:ext cx="5472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Вопросы современной педиатрии : научно-практический журнал Союза педиатров России; редакционная коллегия : А. А. Баранов (главный редактор) [и др.]. –  Москва, 2021. – выходит 1 раз в два мес.  – URL:</a:t>
            </a:r>
            <a:r>
              <a:rPr lang="ru-RU" sz="1400" u="sng" dirty="0">
                <a:hlinkClick r:id="rId3"/>
              </a:rPr>
              <a:t>https://znanium.com/catalog/product/1860663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algn="just"/>
            <a:r>
              <a:rPr lang="ru-RU" sz="1400" dirty="0"/>
              <a:t>В журнале публикуются статьи на актуальные темы в области педиатрии. Союз педиатров России делегировал главному редактору и членам редакционного совета журнала право на отбор рукописей, содержание которых представляет практический интерес. Со своей стороны, редакция журнала обязуется обеспечить высокий научный уровень публикуемых материалов, прозрачность редакционной деятельности и следование лучшим практикам научного издания. </a:t>
            </a:r>
          </a:p>
          <a:p>
            <a:pPr algn="just"/>
            <a:r>
              <a:rPr lang="ru-RU" sz="1400" dirty="0"/>
              <a:t>К публикации в журнале приглашаются как отечественные, так и зарубежные ученые и врачи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7783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7660" y="474345"/>
            <a:ext cx="54168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МЕДИЦИНСКОЕ ОБРАЗОВАНИЕ И ПРОФЕССИОНАЛЬНОЕ </a:t>
            </a:r>
            <a:r>
              <a:rPr lang="ru-RU" sz="1400" b="1" dirty="0" smtClean="0"/>
              <a:t>РАЗВИТИЕ : журнал сообщества медицинских преподавателей / </a:t>
            </a:r>
            <a:r>
              <a:rPr lang="ru-RU" sz="1400" b="1" dirty="0"/>
              <a:t>Гл. ред. З. З. </a:t>
            </a:r>
            <a:r>
              <a:rPr lang="ru-RU" sz="1400" b="1" dirty="0" smtClean="0"/>
              <a:t>Балкизов.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2022. </a:t>
            </a:r>
            <a:r>
              <a:rPr lang="ru-RU" sz="1400" b="1" dirty="0"/>
              <a:t>– выходит </a:t>
            </a:r>
            <a:r>
              <a:rPr lang="ru-RU" sz="1400" b="1" dirty="0" smtClean="0"/>
              <a:t>4 номера </a:t>
            </a:r>
            <a:r>
              <a:rPr lang="ru-RU" sz="1400" b="1" dirty="0"/>
              <a:t>в </a:t>
            </a:r>
            <a:r>
              <a:rPr lang="ru-RU" sz="1400" b="1" dirty="0" smtClean="0"/>
              <a:t>год. – </a:t>
            </a:r>
            <a:r>
              <a:rPr lang="ru-RU" sz="1400" b="1" dirty="0"/>
              <a:t>Текст : </a:t>
            </a:r>
            <a:r>
              <a:rPr lang="ru-RU" sz="1400" b="1" dirty="0" smtClean="0"/>
              <a:t>электронный </a:t>
            </a:r>
            <a:r>
              <a:rPr lang="ru-RU" sz="1400" b="1" dirty="0"/>
              <a:t>// ЭБС "Консультант студента" : [сайт]</a:t>
            </a:r>
            <a:r>
              <a:rPr lang="ru-RU" sz="1400" b="1" dirty="0" smtClean="0"/>
              <a:t>. </a:t>
            </a:r>
            <a:r>
              <a:rPr lang="ru-RU" sz="1400" b="1" dirty="0"/>
              <a:t>– Режим доступа: по подписке.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С 14.12.2015 г. журнал "Медицинское образование и профессиональное развитие" входит в </a:t>
            </a:r>
            <a:r>
              <a:rPr lang="ru-RU" sz="1400" b="1" dirty="0"/>
              <a:t>Перечень ведущих рецензируемых журналов и изданий, которые рекомендованы Высшей аттестационной комиссией (ВАК)</a:t>
            </a:r>
            <a:r>
              <a:rPr lang="ru-RU" sz="1400" dirty="0"/>
              <a:t> при Министерстве науки и высшего образования Российской Федерации для публикации результатов диссертаций на соискание ученой степени кандидата и доктора наук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Аудитория журнала - ректоры и проректоры медицинских и фармацевтических вузов, учреждений последипломного образования, преподаватели, специалисты учебно-методических отделов, отделов инноваций, деканы и заместители деканов факультетов, деканы медицинских факультетов классических университетов, директора средних специальных учебных заведений, специалисты по профессиональному развитию и кадровому обеспечению региональных и муниципальных органов управления здравоохранением, главные врачи, заместители главных врачей, студенты, ординаторы, аспиранты.</a:t>
            </a:r>
            <a:endParaRPr lang="ru-RU" sz="1400" dirty="0" smtClean="0"/>
          </a:p>
          <a:p>
            <a:pPr algn="just"/>
            <a:r>
              <a:rPr lang="ru-RU" sz="1400" dirty="0"/>
              <a:t>Статьи журнала "Медицинское образование и профессиональное развитие" доступны всем желающим, поскольку свободный открытый доступ к результатам исследований способствует увеличению всеобщего знания.</a:t>
            </a:r>
            <a:endParaRPr lang="ru-RU" sz="1400" b="1" dirty="0"/>
          </a:p>
        </p:txBody>
      </p:sp>
      <p:pic>
        <p:nvPicPr>
          <p:cNvPr id="15365" name="Picture 5" descr="Медицинское образование и профессиональное развитие 2/2022. Журнал сообщества медицинских преподава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2961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11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3561" y="692696"/>
            <a:ext cx="51049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Медицина. Социология. Философия. Прикладные исследования : научный журнал; редакционная коллегия : В. И. Бородин (главный редактор) [и др.]. — Москва : Городец,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6 раз в год. — 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book.ru/books/955865</a:t>
            </a:r>
            <a:r>
              <a:rPr lang="ru-RU" sz="1400" u="sng" dirty="0" smtClean="0"/>
              <a:t> </a:t>
            </a:r>
            <a:r>
              <a:rPr lang="ru-RU" sz="1400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/>
              <a:t>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страницах журнала рассматриваются социальные проблемы российского общества и охраны психического здоровья: вопросы теории и методологии, современные подходы в исследованиях современной медицины, социологии, психологии, анализ современной практики, исследования и прикладные аспекты различных отраслей современной российской науки. Редакционная коллегия постоянно поддерживает научное общение с ведущим научными и высшими учебными заведениями страны, с наиболее интересными разработками читатель сможет ознакомиться в обзорных статьях нашего журнала</a:t>
            </a:r>
            <a:r>
              <a:rPr lang="ru-RU" sz="1400" dirty="0" smtClean="0"/>
              <a:t>. Редакционная </a:t>
            </a:r>
            <a:r>
              <a:rPr lang="ru-RU" sz="1400" dirty="0"/>
              <a:t>политика исходит из того, что журнал должен освещать исследования не только крупных ученых, но и молодых специалистов – аспирантов, соискателей ученых степеней. Особое место занимают публикации результатов кандидатских и докторских диссертаций</a:t>
            </a:r>
            <a:r>
              <a:rPr lang="ru-RU" sz="1400" dirty="0" smtClean="0"/>
              <a:t>. Вопросы </a:t>
            </a:r>
            <a:r>
              <a:rPr lang="ru-RU" sz="1400" dirty="0"/>
              <a:t>теории соседствуют с обзорами новейших правовых документов по проблематике журнала, анализом практической деятельности, критикой и библиографией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" name="Picture 2" descr="Медицина. Социология. Философия. Прикладные исследования. №4-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0" y="908720"/>
            <a:ext cx="361986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14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7876" y="568269"/>
            <a:ext cx="53186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ВОПРОСЫ ПИТАНИЯ</a:t>
            </a:r>
            <a:r>
              <a:rPr lang="en-US" sz="1400" b="1" dirty="0"/>
              <a:t>. PROBLEMS OF </a:t>
            </a:r>
            <a:r>
              <a:rPr lang="en-US" sz="1400" b="1" dirty="0" smtClean="0"/>
              <a:t>NUTRITION</a:t>
            </a:r>
            <a:r>
              <a:rPr lang="ru-RU" sz="1400" dirty="0"/>
              <a:t> </a:t>
            </a:r>
            <a:r>
              <a:rPr lang="ru-RU" sz="1400" dirty="0" smtClean="0"/>
              <a:t>:</a:t>
            </a:r>
            <a:r>
              <a:rPr lang="en-US" sz="1400" dirty="0" smtClean="0"/>
              <a:t> </a:t>
            </a:r>
            <a:r>
              <a:rPr lang="ru-RU" sz="1400" b="1" dirty="0"/>
              <a:t>Научно-практический журнал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В. А. </a:t>
            </a:r>
            <a:r>
              <a:rPr lang="ru-RU" sz="1400" b="1" dirty="0" smtClean="0"/>
              <a:t>Тутельян.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 </a:t>
            </a:r>
            <a:r>
              <a:rPr lang="ru-RU" sz="1400" b="1" dirty="0" smtClean="0"/>
              <a:t>Режим </a:t>
            </a:r>
            <a:r>
              <a:rPr lang="ru-RU" sz="1400" b="1" dirty="0"/>
              <a:t>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Целевая аудитория</a:t>
            </a:r>
            <a:r>
              <a:rPr lang="ru-RU" sz="1400" dirty="0"/>
              <a:t>: диетологи, педиатры, терапевты, гастроэнтерологи, семейные врачи, организаторы здравоохранения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На страницах журнала освещаются основные тенденции развития науки о питании как в нашей стране, так и за рубежом: новые стратегии в лечебном питании, фундаментальные исследования, научное обоснование здорового питания. Основная часть публикаций посвящена научным и прикладным проблемам питания, касающихся прежде всего реализации основных направлений концепции государственной политики в области здорового питания населения России на федеральном и региональном уровнях, оценке рисков в питании населения и взаимосвязи качества жизни и питания. В журнале также находят отражение вопросы безопасности использования в питании населения новых пищевых продуктов, обогащенных биологически активными веществами. С современных позиций рассматриваются вопросы биохимии, физиологии, гигиены питания, токсикологии, питания спортсменов, профилактического, лечебного, детского питания, питания больных в стационарах терапевтического и хирургического профиля.</a:t>
            </a:r>
            <a:endParaRPr lang="ru-RU" sz="1400" b="1" dirty="0"/>
          </a:p>
        </p:txBody>
      </p:sp>
      <p:pic>
        <p:nvPicPr>
          <p:cNvPr id="16386" name="Picture 2" descr="Вопросы питания 3/2021. Научно-практически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6" y="908720"/>
            <a:ext cx="3512300" cy="49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78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320" y="594692"/>
            <a:ext cx="53733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ИНФЕКЦИОННЫЕ </a:t>
            </a:r>
            <a:r>
              <a:rPr lang="ru-RU" sz="1400" b="1" dirty="0" smtClean="0"/>
              <a:t>БОЛЕЗНИ :</a:t>
            </a:r>
            <a:r>
              <a:rPr lang="ru-RU" sz="1400" dirty="0" smtClean="0"/>
              <a:t> </a:t>
            </a:r>
            <a:r>
              <a:rPr lang="ru-RU" sz="1400" b="1" dirty="0"/>
              <a:t>Журнал для непрерывного медицинского образования врачей.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Н. Д. </a:t>
            </a:r>
            <a:r>
              <a:rPr lang="ru-RU" sz="1400" b="1" dirty="0" smtClean="0"/>
              <a:t>Ющук.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</a:t>
            </a:r>
            <a:r>
              <a:rPr lang="ru-RU" sz="1400" b="1" dirty="0"/>
              <a:t>Режим 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Цель журнала</a:t>
            </a:r>
            <a:r>
              <a:rPr lang="ru-RU" sz="1400" dirty="0"/>
              <a:t> - повысить уровень последипломного образования врачей-инфекционистов и качество оказания медицинской помощи населения РФ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призван стать методическим пособием для практикующих врачей, будучи частью программы по непрерывному медицинскому образованию врачей России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При формировании каждого номера проводится отбор наиболее востребованных и внушающих доверие современных материалов, написанных ведущими отечественными и зарубежными авторами</a:t>
            </a:r>
          </a:p>
          <a:p>
            <a:pPr algn="just"/>
            <a:r>
              <a:rPr lang="ru-RU" sz="1400" dirty="0"/>
              <a:t>Важнейшими </a:t>
            </a:r>
            <a:r>
              <a:rPr lang="ru-RU" sz="1400" b="1" dirty="0"/>
              <a:t>задачами</a:t>
            </a:r>
            <a:r>
              <a:rPr lang="ru-RU" sz="1400" dirty="0"/>
              <a:t> журнала являются обобщение научных и практических достижений в области инфекционных болезней, повышение научной и практической квалификации врачей-инфекционистов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Научная концепция издания предполагает публикацию современных достижений в области профилактики, диагностики и терапии инфекционных болезней, результатов научных исследований, результатов национальных и международных клинических исследований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7410" name="Picture 2" descr="Инфекционные болезни. Новости, мнения, обучение 1/2021. Журнал для непрерывного медицинского образования врач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0" y="900817"/>
            <a:ext cx="33468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124744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исследований по управлению : сетевой научный журнал</a:t>
            </a:r>
            <a:r>
              <a:rPr lang="ru-RU" sz="1400" b="1" dirty="0" smtClean="0"/>
              <a:t>; редакционная коллегия : </a:t>
            </a:r>
            <a:r>
              <a:rPr lang="ru-RU" sz="1400" b="1" dirty="0"/>
              <a:t>А. В. Тебекин (главный редактор) [и др.]. – Москва, 2023. – выходит 6 раз в год. - URL: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znanium.com/catalog/product/2004445</a:t>
            </a:r>
            <a:r>
              <a:rPr lang="ru-RU" sz="1400" dirty="0" smtClean="0"/>
              <a:t>. </a:t>
            </a:r>
            <a:r>
              <a:rPr lang="ru-RU" sz="1400" b="1" dirty="0" smtClean="0"/>
              <a:t>- </a:t>
            </a:r>
            <a:r>
              <a:rPr lang="ru-RU" sz="1400" b="1" dirty="0"/>
              <a:t>Текст : электронный. – Режим доступа: по подписке.</a:t>
            </a:r>
            <a:endParaRPr lang="ru-RU" sz="1400" b="1" dirty="0" smtClean="0"/>
          </a:p>
          <a:p>
            <a:pPr lvl="0" algn="just"/>
            <a:endParaRPr lang="ru-RU" sz="1400" b="1" dirty="0" smtClean="0"/>
          </a:p>
          <a:p>
            <a:pPr algn="just"/>
            <a:r>
              <a:rPr lang="ru-RU" sz="1400" dirty="0"/>
              <a:t>Журнал исследований по управлению издается с 2015 </a:t>
            </a:r>
            <a:r>
              <a:rPr lang="ru-RU" sz="1400" dirty="0" smtClean="0"/>
              <a:t>года. С </a:t>
            </a:r>
            <a:r>
              <a:rPr lang="ru-RU" sz="1400" dirty="0"/>
              <a:t>2019 г. журнал выходит с периодичностью 6 раз в год (до 2019 г. журнал выходил ежемесячно). </a:t>
            </a:r>
          </a:p>
          <a:p>
            <a:pPr lvl="0" algn="just"/>
            <a:r>
              <a:rPr lang="ru-RU" sz="1400" dirty="0"/>
              <a:t>Цель журнала - предоставить возможность ученым, преподавателям, практическим работникам, аспирантам публиковать результаты своих исследований, посвященных проблемам и перспективам развития экономики и управления, практики хозяйствующих субъектов; привлечь внимание к проблемам менеджмента и совершенствования методов управленческих исследований, информировать мировое и отечественное научное сообщество о результатах научных достижений в области современного менеджмента.</a:t>
            </a:r>
          </a:p>
        </p:txBody>
      </p:sp>
      <p:pic>
        <p:nvPicPr>
          <p:cNvPr id="4" name="Рисунок 3" descr="Обложка журна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7823"/>
            <a:ext cx="3600400" cy="5431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5163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320" y="1556792"/>
            <a:ext cx="53901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ИММУНОЛОГИЯ </a:t>
            </a:r>
            <a:r>
              <a:rPr lang="ru-RU" sz="1400" b="1" dirty="0" smtClean="0"/>
              <a:t>: Научно-практический рецензируемый журнал </a:t>
            </a:r>
            <a:r>
              <a:rPr lang="ru-RU" sz="1400" dirty="0" smtClean="0"/>
              <a:t>/ </a:t>
            </a:r>
            <a:r>
              <a:rPr lang="ru-RU" sz="1400" b="1" dirty="0"/>
              <a:t>Гл. ред. Р. М. </a:t>
            </a:r>
            <a:r>
              <a:rPr lang="ru-RU" sz="1400" b="1" dirty="0" smtClean="0"/>
              <a:t>Хаитов.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</a:t>
            </a:r>
            <a:r>
              <a:rPr lang="ru-RU" sz="1400" b="1" dirty="0"/>
              <a:t>Режим 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Журнал освещает основные теоретические и практические вопросы общей и прикладной иммунологии и аллергологии, функциональных основ иммунитета, иммуногенетики, молекулярной и клеточной иммунологии, клинической иммунологии и иммунопатологии, экспериментальной и клинической аллергологии, иммуно- и аллергодиагностики, современных методов исследования. В журнале публикуются оригинальные статьи, обзоры, краткие сообщения, рецензии на новые книги, информация о научных съездах и конференциях, о наиболее важных юбилейных и памятных датах.</a:t>
            </a:r>
          </a:p>
        </p:txBody>
      </p:sp>
      <p:pic>
        <p:nvPicPr>
          <p:cNvPr id="18434" name="Picture 2" descr="Иммунология 6/2021. Научно-практический рецензируемы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4" y="1124744"/>
            <a:ext cx="3409936" cy="47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27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3372" y="1196752"/>
            <a:ext cx="54231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КАРДИОЛОГИЯ : </a:t>
            </a:r>
            <a:r>
              <a:rPr lang="ru-RU" sz="1400" b="1" dirty="0"/>
              <a:t>Журнал для непрерывного медицинского образования </a:t>
            </a:r>
            <a:r>
              <a:rPr lang="ru-RU" sz="1400" b="1" dirty="0" smtClean="0"/>
              <a:t>врачей</a:t>
            </a:r>
            <a:r>
              <a:rPr lang="ru-RU" sz="1400" b="1" dirty="0"/>
              <a:t>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А. Г. </a:t>
            </a:r>
            <a:r>
              <a:rPr lang="ru-RU" sz="1400" b="1" dirty="0" smtClean="0"/>
              <a:t>Обрезан.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Режим </a:t>
            </a:r>
            <a:r>
              <a:rPr lang="ru-RU" sz="1400" b="1" dirty="0"/>
              <a:t>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Журнал основан в 2013 г.</a:t>
            </a:r>
            <a:endParaRPr lang="ru-RU" sz="1400" dirty="0"/>
          </a:p>
          <a:p>
            <a:pPr algn="just"/>
            <a:r>
              <a:rPr lang="ru-RU" sz="1400" dirty="0" smtClean="0"/>
              <a:t>Издание </a:t>
            </a:r>
            <a:r>
              <a:rPr lang="ru-RU" sz="1400" dirty="0"/>
              <a:t>призвано донести до медицинского сообщества современную и актуальную информацию по кардиологии, а также повысить уровень последипломного образования и качество оказания медицинской помощи населению.</a:t>
            </a:r>
          </a:p>
          <a:p>
            <a:pPr algn="just"/>
            <a:r>
              <a:rPr lang="ru-RU" sz="1400" dirty="0"/>
              <a:t>Журнал посвящен теоретическим и практическим вопросам кардиологии. В нем публикуются результаты последних научных достижений, представленные в статьях как российских, так и зарубежных авторов. Кроме научных статей в журнале можно ознакомиться с литературными обзорами, клиническими рекомендациями и задачами (тестовыми вопросами) для врачей, а также анонсами научных событий.</a:t>
            </a:r>
          </a:p>
          <a:p>
            <a:pPr algn="just"/>
            <a:r>
              <a:rPr lang="ru-RU" sz="1400" dirty="0"/>
              <a:t>Журнал адресован врачам-кардиологам, терапевтам, семейным врачам, организаторам здравоохранения, а также врачам смежных специальностей.</a:t>
            </a:r>
          </a:p>
          <a:p>
            <a:pPr algn="just"/>
            <a:endParaRPr lang="ru-RU" sz="1400" dirty="0"/>
          </a:p>
        </p:txBody>
      </p:sp>
      <p:pic>
        <p:nvPicPr>
          <p:cNvPr id="19458" name="Picture 2" descr="Кардиология. Новости. Мнения. Обучение. Журнал для непрерывного медицинского образования врачей 1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9" y="1020800"/>
            <a:ext cx="344299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61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855" y="1220746"/>
            <a:ext cx="53692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КЛИНИЧЕСКАЯ И ЭКСПЕРИМЕНТАЛЬНАЯ </a:t>
            </a:r>
            <a:r>
              <a:rPr lang="ru-RU" sz="1400" b="1" dirty="0" smtClean="0"/>
              <a:t>ХИРУРГИЯ :Журнал </a:t>
            </a:r>
            <a:r>
              <a:rPr lang="ru-RU" sz="1400" b="1" dirty="0"/>
              <a:t>имени академика Б. В. </a:t>
            </a:r>
            <a:r>
              <a:rPr lang="ru-RU" sz="1400" b="1" dirty="0" smtClean="0"/>
              <a:t>Петровского</a:t>
            </a:r>
            <a:r>
              <a:rPr lang="ru-RU" sz="1400" b="1" dirty="0"/>
              <a:t> </a:t>
            </a:r>
            <a:r>
              <a:rPr lang="ru-RU" sz="1400" b="1" dirty="0" smtClean="0"/>
              <a:t>/ </a:t>
            </a:r>
            <a:r>
              <a:rPr lang="ru-RU" sz="1400" b="1" dirty="0"/>
              <a:t>Гл. ред. С. Л. </a:t>
            </a:r>
            <a:r>
              <a:rPr lang="ru-RU" sz="1400" b="1" dirty="0" smtClean="0"/>
              <a:t>Дземешкевич.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ГЭОТАР-Медиа, </a:t>
            </a:r>
            <a:r>
              <a:rPr lang="ru-RU" sz="1400" b="1" dirty="0" smtClean="0"/>
              <a:t>2021. </a:t>
            </a:r>
            <a:r>
              <a:rPr lang="ru-RU" sz="1400" b="1" dirty="0"/>
              <a:t>–</a:t>
            </a:r>
            <a:r>
              <a:rPr lang="ru-RU" sz="1400" b="1" dirty="0" smtClean="0"/>
              <a:t> </a:t>
            </a:r>
            <a:r>
              <a:rPr lang="ru-RU" sz="1400" b="1" dirty="0"/>
              <a:t>Текст : электронный // ЭБС "Консультант студента" : [сайт]. –</a:t>
            </a:r>
            <a:r>
              <a:rPr lang="ru-RU" sz="1400" b="1" dirty="0" smtClean="0"/>
              <a:t> </a:t>
            </a:r>
            <a:r>
              <a:rPr lang="ru-RU" sz="1400" b="1" dirty="0"/>
              <a:t>Режим доступа 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М</a:t>
            </a:r>
            <a:r>
              <a:rPr lang="ru-RU" sz="1400" dirty="0" smtClean="0"/>
              <a:t>ногопрофильный </a:t>
            </a:r>
            <a:r>
              <a:rPr lang="ru-RU" sz="1400" dirty="0"/>
              <a:t>хирургический журнал, призванный объединить все хирургические специальности в единое интеллектуальное пространство с современными системами коммуникации и интеграции. 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журнале публикуются редакционные и оригинальные статьи, сообщения из практики и аналитические обзоры с оценкой новых медицинских технологий. Такой масштаб публикаций позволит, с одной сторо­ны, определять наиболее актуальные проблемы и вопросы в повседневной хирургической практике, а с другой стороны, получить отзывы о результатах использования уже внедренных в практическое здраво­охранение технологий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журнале представлены рубрики, посвященные образовательным, нравственно-этическим и юридическим аспектам хирургии.</a:t>
            </a:r>
          </a:p>
          <a:p>
            <a:pPr algn="just"/>
            <a:endParaRPr lang="ru-RU" sz="1400" dirty="0"/>
          </a:p>
        </p:txBody>
      </p:sp>
      <p:pic>
        <p:nvPicPr>
          <p:cNvPr id="20482" name="Picture 2" descr="Клиническая и экспериментальная хирургия 4/2021. Журнал имени Академика Б.В. Петров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068691"/>
            <a:ext cx="3381335" cy="47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68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24336" cy="427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1679" y="1352864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Сервис в России и за рубежом : сетевой научный журнал; редакционная коллегия : О. Е. Афанасьев (главный редактор) [и др.].  – Москва, </a:t>
            </a:r>
            <a:r>
              <a:rPr lang="ru-RU" sz="1400" b="1" dirty="0" smtClean="0"/>
              <a:t>2023. </a:t>
            </a:r>
            <a:r>
              <a:rPr lang="ru-RU" sz="1400" b="1" dirty="0"/>
              <a:t>– выходит 5 раз в год. – URL: </a:t>
            </a:r>
            <a:r>
              <a:rPr lang="ru-RU" sz="1400" u="sng" dirty="0">
                <a:hlinkClick r:id="rId3"/>
              </a:rPr>
              <a:t>https://znanium.com/catalog/product/2043232</a:t>
            </a:r>
            <a:r>
              <a:rPr lang="ru-RU" sz="1400" dirty="0"/>
              <a:t> </a:t>
            </a:r>
            <a:r>
              <a:rPr lang="ru-RU" sz="1400" b="1" dirty="0"/>
              <a:t>.  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Основная </a:t>
            </a:r>
            <a:r>
              <a:rPr lang="ru-RU" sz="1400" dirty="0"/>
              <a:t>цель сетевого рецензируемого научного журнала "</a:t>
            </a:r>
            <a:r>
              <a:rPr lang="ru-RU" sz="1400" b="1" dirty="0"/>
              <a:t>СЕРВИС В РОССИИ И ЗА РУБЕЖОМ</a:t>
            </a:r>
            <a:r>
              <a:rPr lang="ru-RU" sz="1400" dirty="0"/>
              <a:t>" – рассмотрение теоретических проблем и формирование методологических подходов, обобщение передового опыта в сфере сервиса туризма и гостеприимства, и смежных с ними отраслей. Журнал включает научные обзоры, мнения специалистов, полемику. Отдельные выпуски журнала носят тематический характер и посвящены актуальным проблемам гуманитарных наук, экономики, техники и информационных технологий в преломлении к сфере сервиса. На страницах журнала находят отображение самые актуальные проблемы и обсуждаются дискуссионные вопросы дальнейшего развития данной сферы жизнедеятельности человека и общества. Важной особенностью журнала является его ориентированность не только на научную аудиторию, но и на практиков сферы сервиса и туризма</a:t>
            </a:r>
          </a:p>
        </p:txBody>
      </p:sp>
    </p:spTree>
    <p:extLst>
      <p:ext uri="{BB962C8B-B14F-4D97-AF65-F5344CB8AC3E}">
        <p14:creationId xmlns:p14="http://schemas.microsoft.com/office/powerpoint/2010/main" val="3826267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764704"/>
            <a:ext cx="54726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Современные проблемы сервиса и туризма : научно-практический журнал; редакционная коллегия : О. Е. Афанасьев (главный редактор) [и др.]. –</a:t>
            </a:r>
            <a:r>
              <a:rPr lang="ru-RU" sz="1400" b="1" dirty="0" smtClean="0"/>
              <a:t> </a:t>
            </a:r>
            <a:r>
              <a:rPr lang="ru-RU" sz="1400" b="1" dirty="0"/>
              <a:t>Москва : Российский государственный университет туризма и сервиса, </a:t>
            </a:r>
            <a:r>
              <a:rPr lang="ru-RU" sz="1400" b="1" dirty="0" smtClean="0"/>
              <a:t>2023. </a:t>
            </a:r>
            <a:r>
              <a:rPr lang="ru-RU" sz="1400" b="1" dirty="0"/>
              <a:t>– выходит 4 раза в год. –</a:t>
            </a:r>
            <a:r>
              <a:rPr lang="ru-RU" sz="1400" b="1" dirty="0" smtClean="0"/>
              <a:t> </a:t>
            </a:r>
            <a:r>
              <a:rPr lang="ru-RU" sz="1400" b="1" dirty="0"/>
              <a:t>URL: </a:t>
            </a:r>
            <a:r>
              <a:rPr lang="ru-RU" sz="1400" u="sng" dirty="0">
                <a:hlinkClick r:id="rId2"/>
              </a:rPr>
              <a:t>https://znanium.com/catalog/product/1819840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  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На страницах рецензируемого международного научно-практического журнала "</a:t>
            </a:r>
            <a:r>
              <a:rPr lang="ru-RU" sz="1400" b="1" dirty="0"/>
              <a:t>СОВРЕМЕННЫЕ ПРОБЛЕМЫ СЕРВИСА И ТУРИЗМА</a:t>
            </a:r>
            <a:r>
              <a:rPr lang="ru-RU" sz="1400" dirty="0"/>
              <a:t>" рассматриваются тенденции, стратегии, методики, передовой опыт в сфере сервиса и туризма России и мира. Цель научного издания - формирование методологических подходов стратегического управления в сфере туризма, изучение географии сферы туризма и гостеприимства в России и в мире, обобщение передового опыта функционирования и стандартов развития сервиса сферы туризма и гостеприимства, изучение влияния туризма на сохранение культурно-исторического наследия. На страницах журнала рассматривается проблематика географии туристских ресурсов регионов, туристско-рекреационных комплексов, кластеров, индустрии гостеприимства, аспекты развития достопримечательностей, объектов историко-культурного наследия, географии туризма и гостеприимства. Журнал содержит тематические рубрики, обзоры, мнения практиков сферы туристского сервиса. Все выпуски формируются по тематическому принципу. </a:t>
            </a:r>
          </a:p>
        </p:txBody>
      </p:sp>
      <p:pic>
        <p:nvPicPr>
          <p:cNvPr id="5" name="Рисунок 4" descr="     Показать Том 17 № 2 (2023): Туристские дестинации: особенности проектирования и развития в динамично меняющейся среде&#10;   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24036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454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3521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5628" y="692696"/>
            <a:ext cx="52441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Управление персоналом и интеллектуальными ресурсами в России : научно-практический журнал; редакционная коллегия : В. М. Свистунов  (главный редактор) [и др.]. – Москва, 2023. – выходит 6 раз в год. – URL: </a:t>
            </a:r>
            <a:r>
              <a:rPr lang="ru-RU" sz="1400" u="sng" dirty="0">
                <a:hlinkClick r:id="rId3"/>
              </a:rPr>
              <a:t>https://znanium.com/catalog/product/1902962</a:t>
            </a:r>
            <a:r>
              <a:rPr lang="ru-RU" sz="1400" dirty="0"/>
              <a:t>.  </a:t>
            </a:r>
            <a:r>
              <a:rPr lang="ru-RU" sz="1400" b="1" dirty="0"/>
              <a:t>– Текст : электронный</a:t>
            </a:r>
            <a:r>
              <a:rPr lang="ru-RU" sz="1400" b="1" dirty="0" smtClean="0"/>
              <a:t>. </a:t>
            </a:r>
            <a:r>
              <a:rPr lang="ru-RU" sz="1400" b="1" dirty="0"/>
              <a:t>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отличие от существующих журналов, тематически сфокусированных в области управления персоналом и интеллектуальными ресурсами, концептуальной основой нашего журнала является рассмотрение проблем, относящихся к управлению деятельностью человека на протяжении всей его трудовой жизни - от старшего класса школы до ухода на пенсию. Тематика журнала обращена к старшеклассникам учреждений общего и учащимся среднего специального образования, их учителям и родителям; к студентам, обучающимся на разных ступенях высшего образования - специалистам, </a:t>
            </a:r>
            <a:r>
              <a:rPr lang="ru-RU" sz="1400" dirty="0" err="1"/>
              <a:t>бакалавриантам</a:t>
            </a:r>
            <a:r>
              <a:rPr lang="ru-RU" sz="1400" dirty="0"/>
              <a:t> и магистрантам, аспирантам и докторантам вузов, профессорско-преподавательскому составу, ученым, исследователям, экспертному сообществу; к выпускникам - молодым специалистам; к руководителям и специалистам организаций реального сектора экономики; к руководителям и специалистам государственных и муниципальных учреждений; ко всем, кто влияет на формирование и управление самым ценным достоянием нашей страны - кадровым потенциалом и интеллектуальным капиталом.</a:t>
            </a:r>
          </a:p>
        </p:txBody>
      </p:sp>
    </p:spTree>
    <p:extLst>
      <p:ext uri="{BB962C8B-B14F-4D97-AF65-F5344CB8AC3E}">
        <p14:creationId xmlns:p14="http://schemas.microsoft.com/office/powerpoint/2010/main" val="2193741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340768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Музыкальное искусство и образование : научный журнал; редакционная коллегия : Е. В. Николаева (главный редактор) [и др.]. –  Москва, </a:t>
            </a:r>
            <a:r>
              <a:rPr lang="ru-RU" sz="1400" b="1" dirty="0" smtClean="0"/>
              <a:t>2020. </a:t>
            </a:r>
            <a:r>
              <a:rPr lang="ru-RU" sz="1400" b="1" dirty="0"/>
              <a:t>– выходит 4 раза в год. - URL: </a:t>
            </a:r>
            <a:r>
              <a:rPr lang="ru-RU" sz="1400" u="sng" dirty="0">
                <a:hlinkClick r:id="rId2"/>
              </a:rPr>
              <a:t>https://znanium.com/catalog/product/1456327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 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Журнал</a:t>
            </a:r>
            <a:r>
              <a:rPr lang="ru-RU" sz="1400" dirty="0"/>
              <a:t> </a:t>
            </a:r>
            <a:r>
              <a:rPr lang="ru-RU" sz="1400" b="1" dirty="0"/>
              <a:t>«Музыкальное искусство и образование» </a:t>
            </a:r>
            <a:r>
              <a:rPr lang="ru-RU" sz="1400" b="1" dirty="0" smtClean="0"/>
              <a:t>–</a:t>
            </a:r>
            <a:r>
              <a:rPr lang="ru-RU" sz="1400" dirty="0" smtClean="0"/>
              <a:t>международное </a:t>
            </a:r>
            <a:r>
              <a:rPr lang="ru-RU" sz="1400" dirty="0"/>
              <a:t>научное издание,  специализируется на всестороннем и объективном освещении содержания и результатов исследований в сфере общего, дополнительного и профессионального музыкального образования</a:t>
            </a:r>
            <a:r>
              <a:rPr lang="ru-RU" sz="1400" dirty="0" smtClean="0"/>
              <a:t>.  </a:t>
            </a:r>
          </a:p>
          <a:p>
            <a:pPr algn="just"/>
            <a:r>
              <a:rPr lang="ru-RU" sz="1400" dirty="0" smtClean="0"/>
              <a:t>Тематика </a:t>
            </a:r>
            <a:r>
              <a:rPr lang="ru-RU" sz="1400" dirty="0"/>
              <a:t>журнала – установление взаимосвязи между музыкальным искусством и педагогикой музыкального образования в области психологии музыкального образования, музыковедения, музыкального исполнительства, истории, теории и методики музыкального образования.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4229"/>
            <a:ext cx="3384376" cy="47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35363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7880" y="1700808"/>
            <a:ext cx="512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философских исследований : сетевой научный журнал; редакционная коллегия : С. Н. Климов (главный редактор) [и др.]. – Москва, 2023. – выходит 4 раза в год. - URL: </a:t>
            </a:r>
            <a:r>
              <a:rPr lang="ru-RU" sz="1400" u="sng" dirty="0">
                <a:hlinkClick r:id="rId3"/>
              </a:rPr>
              <a:t>https://znanium.com/catalog/product/2114389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Цель журнала - предоставить возможность ученым, преподавателям, аспирантам публиковать результаты своих исследований, привлечь внимание к перспективным направлениям философии, информировать мировое и отечественное научное сообщество о последних результатах научных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298432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1556792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естественнонаучных исследований : сетевой научный журнал; </a:t>
            </a:r>
            <a:r>
              <a:rPr lang="ru-RU" sz="1400" b="1" dirty="0" smtClean="0"/>
              <a:t>редакционная коллегия </a:t>
            </a:r>
            <a:r>
              <a:rPr lang="ru-RU" sz="1400" b="1" dirty="0"/>
              <a:t>: В. М. Питулько (главный редактор) [и др.]. – Москва, 2023. – выходит 4 раза в год. –</a:t>
            </a:r>
            <a:r>
              <a:rPr lang="ru-RU" sz="1400" b="1" dirty="0" smtClean="0"/>
              <a:t> URL : </a:t>
            </a:r>
            <a:r>
              <a:rPr lang="ru-RU" sz="1400" u="sng" dirty="0" smtClean="0">
                <a:hlinkClick r:id="rId2"/>
              </a:rPr>
              <a:t>https</a:t>
            </a:r>
            <a:r>
              <a:rPr lang="ru-RU" sz="1400" u="sng" dirty="0">
                <a:hlinkClick r:id="rId2"/>
              </a:rPr>
              <a:t>://znanium.com/catalog/product/2013700</a:t>
            </a:r>
            <a:r>
              <a:rPr lang="ru-RU" sz="1400" dirty="0"/>
              <a:t>  </a:t>
            </a:r>
            <a:r>
              <a:rPr lang="ru-RU" sz="1400" b="1" dirty="0"/>
              <a:t>. – Текст : электронный. – Режим доступа: по подписке</a:t>
            </a:r>
            <a:r>
              <a:rPr lang="ru-RU" sz="1400" b="1" dirty="0" smtClean="0"/>
              <a:t>.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dirty="0"/>
              <a:t>Цель журнала – предоставить возможность ученым, преподавателям, аспирантам публиковать результаты своих исследований, привлечь внимание к перспективным направлениям естественных наук, информировать мировое и отечественное научной сообщество о последних результатах научных достижений в сфере естествознания.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2403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ложка журнал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408"/>
            <a:ext cx="331236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582144" y="1268760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Журнал филологических исследований : сетевой научный журнал; редакционная коллегия : В. А. </a:t>
            </a:r>
            <a:r>
              <a:rPr lang="ru-RU" sz="1400" b="1" dirty="0" err="1"/>
              <a:t>Петишева</a:t>
            </a:r>
            <a:r>
              <a:rPr lang="ru-RU" sz="1400" b="1" dirty="0"/>
              <a:t>  (главный редактор) [и др.]. – Москва, 2023. – выходит 4 раза в год. - URL: </a:t>
            </a:r>
            <a:r>
              <a:rPr lang="ru-RU" sz="1400" u="sng" dirty="0">
                <a:hlinkClick r:id="rId3"/>
              </a:rPr>
              <a:t>https://znanium.com/catalog/product/1993540</a:t>
            </a:r>
            <a:r>
              <a:rPr lang="ru-RU" sz="1400" dirty="0"/>
              <a:t> </a:t>
            </a:r>
            <a:r>
              <a:rPr lang="ru-RU" sz="1400" b="1" dirty="0"/>
              <a:t>. – Текст : электронный. 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Цель </a:t>
            </a:r>
            <a:r>
              <a:rPr lang="ru-RU" sz="1400" dirty="0"/>
              <a:t>журнала - предоставить возможность ученым, преподавателям, аспирантам публиковать результаты своих научных исследований, привлечь внимание к актуальным проблемам русской и зарубежной словесности, информировать мировое и отечественное научное сообщество о последних результатах научных достижений в этой области научного поиска.</a:t>
            </a:r>
          </a:p>
        </p:txBody>
      </p:sp>
    </p:spTree>
    <p:extLst>
      <p:ext uri="{BB962C8B-B14F-4D97-AF65-F5344CB8AC3E}">
        <p14:creationId xmlns:p14="http://schemas.microsoft.com/office/powerpoint/2010/main" val="403542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556792"/>
            <a:ext cx="52565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Педагогическая перспектива : научный журнал; редакционная коллегия : Е. В. Яковлев (главный редактор) [и др.]. — Краснодар : ИРО, </a:t>
            </a:r>
            <a:r>
              <a:rPr lang="ru-RU" sz="1400" b="1" dirty="0" smtClean="0"/>
              <a:t>2024. </a:t>
            </a:r>
            <a:r>
              <a:rPr lang="ru-RU" sz="1400" b="1" dirty="0" smtClean="0"/>
              <a:t>— </a:t>
            </a:r>
            <a:r>
              <a:rPr lang="ru-RU" sz="1400" b="1" dirty="0"/>
              <a:t>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book.ru/books/955288</a:t>
            </a:r>
            <a:r>
              <a:rPr lang="ru-RU" sz="1400" u="sng" dirty="0" smtClean="0"/>
              <a:t> </a:t>
            </a:r>
            <a:r>
              <a:rPr lang="ru-RU" sz="1400" dirty="0" smtClean="0"/>
              <a:t>. </a:t>
            </a:r>
            <a:r>
              <a:rPr lang="ru-RU" sz="1400" b="1" dirty="0"/>
              <a:t>— Текст : электронный. – Режим доступа: по подписке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«Педагогическая перспектива»</a:t>
            </a:r>
            <a:r>
              <a:rPr lang="ru-RU" sz="1400" dirty="0"/>
              <a:t> – рецензируемое научное сетевое издание, в котором рассматриваются актуальные вопросы системы </a:t>
            </a:r>
            <a:r>
              <a:rPr lang="ru-RU" sz="1400" dirty="0" smtClean="0"/>
              <a:t>образования. Миссия </a:t>
            </a:r>
            <a:r>
              <a:rPr lang="ru-RU" sz="1400" dirty="0"/>
              <a:t>издания – представление и распространение результатов современных педагогических исследований. К публикации принимаются оригинальные статьи по направлению «5.8. Педагогика», представляющие собой результаты научных исследований или осмысление практического опыта.</a:t>
            </a:r>
          </a:p>
        </p:txBody>
      </p:sp>
      <p:pic>
        <p:nvPicPr>
          <p:cNvPr id="2050" name="Picture 2" descr="Педагогическая перспектива №2 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384376" cy="47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2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550" y="883354"/>
            <a:ext cx="52854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Современное педагогическое образование : научный журнал; редакционная коллегия : И. П. </a:t>
            </a:r>
            <a:r>
              <a:rPr lang="ru-RU" sz="1400" b="1" dirty="0" smtClean="0"/>
              <a:t>Гладилина </a:t>
            </a:r>
            <a:r>
              <a:rPr lang="ru-RU" sz="1400" b="1" dirty="0"/>
              <a:t>(главный редактор) [и др.]. — Москва : Русайнс, </a:t>
            </a:r>
            <a:r>
              <a:rPr lang="ru-RU" sz="1400" b="1" dirty="0" smtClean="0"/>
              <a:t>2024. </a:t>
            </a:r>
            <a:r>
              <a:rPr lang="ru-RU" sz="1400" b="1" dirty="0"/>
              <a:t>– выходит ежемес. </a:t>
            </a:r>
            <a:r>
              <a:rPr lang="ru-RU" sz="1400" b="1" dirty="0" smtClean="0"/>
              <a:t>— </a:t>
            </a:r>
            <a:r>
              <a:rPr lang="ru-RU" sz="1400" b="1" dirty="0"/>
              <a:t>URL: </a:t>
            </a:r>
            <a:r>
              <a:rPr lang="en-US" sz="1400" u="sng" dirty="0">
                <a:hlinkClick r:id="rId2"/>
              </a:rPr>
              <a:t>https://</a:t>
            </a:r>
            <a:r>
              <a:rPr lang="en-US" sz="1400" u="sng" dirty="0" smtClean="0">
                <a:hlinkClick r:id="rId2"/>
              </a:rPr>
              <a:t>book.ru/books/956227</a:t>
            </a:r>
            <a:r>
              <a:rPr lang="ru-RU" sz="1400" u="sng" dirty="0"/>
              <a:t> </a:t>
            </a:r>
            <a:r>
              <a:rPr lang="ru-RU" sz="1400" b="1" dirty="0" smtClean="0"/>
              <a:t>. </a:t>
            </a:r>
            <a:r>
              <a:rPr lang="ru-RU" sz="1400" b="1" dirty="0"/>
              <a:t>— Текст : электронный. – Режим доступа: по подписке.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страницах журнала публикуются результаты научных исследований по теории и истории педагогики, рассматриваются вопросы профессионального обучения, подготовки, переподготовки и повышения квалификации во всех видах и уровнях образовательных учреждений, включая вопросы управления и организации учебно-воспитательного процесса, прогнозирования, а также значимые результаты и достижения фундаментальных и теоретико-прикладных исследований в области педагогики и инновационных технологий в образовании подготовке педагогических кадров, сравнительной педагогике, современной образовательной политике. Он задает основные научные ориентиры, ценностные и методологические установки для исследований в области образования, активно влияет на формирование научно–педагогического сознания в нашей стране. Редакционная политика исходит из того, что журнал должен освещать исследования не только крупных ученых, но и аспирантов, соискателей ученых степеней. Особое место занимают публикации результатов докторских диссертаций.</a:t>
            </a:r>
          </a:p>
        </p:txBody>
      </p:sp>
      <p:pic>
        <p:nvPicPr>
          <p:cNvPr id="3074" name="Picture 2" descr="Современное педагогическое образование № 8-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429030" cy="48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7250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530</TotalTime>
  <Words>3820</Words>
  <Application>Microsoft Office PowerPoint</Application>
  <PresentationFormat>Экран (4:3)</PresentationFormat>
  <Paragraphs>175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Паркет</vt:lpstr>
      <vt:lpstr>ЖУРНАЛЫ ЭБС</vt:lpstr>
      <vt:lpstr>СОЦИАЛЬНО-ГУМАНИТАРНЫЙ И ЕСТЕСТВЕННО-НАУЧНЫЙ ЦИКЛ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ПРОФЕССИОНАЛЬНЫЙ ЦИКЛ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ЖУРНАЛЫ</dc:title>
  <dc:creator>ws lib-02</dc:creator>
  <cp:lastModifiedBy>ws lib-01</cp:lastModifiedBy>
  <cp:revision>84</cp:revision>
  <dcterms:created xsi:type="dcterms:W3CDTF">2023-10-24T11:33:41Z</dcterms:created>
  <dcterms:modified xsi:type="dcterms:W3CDTF">2024-10-03T14:32:07Z</dcterms:modified>
</cp:coreProperties>
</file>