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67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325DBF-943B-46F1-90E8-654DC1060FC2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625E4-1B55-496B-8D3E-6AF53A95A8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27584" y="548680"/>
            <a:ext cx="770485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урок </a:t>
            </a:r>
            <a:r>
              <a:rPr lang="ru-RU" sz="4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библиотеке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подбору источников информации </a:t>
            </a:r>
            <a:r>
              <a:rPr lang="ru-RU" sz="4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выполнения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выпускных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квалификационных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40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692696"/>
            <a:ext cx="4320480" cy="528976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latin typeface="Bahnschrift SemiLight Condensed" panose="020B0502040204020203" pitchFamily="34" charset="0"/>
              </a:rPr>
              <a:t>9 февраля для студентов специальности «Право и организация социального обеспечения» в библиотеке прошел информационный урок по подбору источников информации для выполнения выпускной квалификационной работы. </a:t>
            </a:r>
          </a:p>
          <a:p>
            <a:pPr marL="45720" indent="0" algn="just">
              <a:buNone/>
            </a:pPr>
            <a:r>
              <a:rPr lang="ru-RU" sz="2400" b="1" dirty="0" smtClean="0">
                <a:latin typeface="Bahnschrift SemiLight Condensed" panose="020B0502040204020203" pitchFamily="34" charset="0"/>
              </a:rPr>
              <a:t>Студентам рассказали, как подбирать литературу, правильно оформлять список источников информации, познакомили с возможностями библиотеки, ЭБС и новой литературой.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4104456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1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52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88640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ahnschrift SemiBold SemiConden" panose="020B0502040204020203" pitchFamily="34" charset="0"/>
              </a:rPr>
              <a:t>Алексей Викторович Щербак рассказал студентам о возможностях библиотеки, о поиске информации в различных Электронно-библиотечных системах, о новой юридической литературе </a:t>
            </a:r>
            <a:endParaRPr lang="ru-RU" sz="20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52577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 SemiConden" panose="020B0502040204020203" pitchFamily="34" charset="0"/>
              </a:rPr>
              <a:t>Студентам рассказали, </a:t>
            </a:r>
            <a:r>
              <a:rPr lang="ru-RU" sz="2000" dirty="0" smtClean="0">
                <a:latin typeface="Bahnschrift SemiBold SemiConden" panose="020B0502040204020203" pitchFamily="34" charset="0"/>
              </a:rPr>
              <a:t>как правильно </a:t>
            </a:r>
            <a:r>
              <a:rPr lang="ru-RU" sz="2000" dirty="0">
                <a:latin typeface="Bahnschrift SemiBold SemiConden" panose="020B0502040204020203" pitchFamily="34" charset="0"/>
              </a:rPr>
              <a:t>составить список источников</a:t>
            </a:r>
            <a:endParaRPr lang="ru-RU" sz="20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0" y="332656"/>
            <a:ext cx="78432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5892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SemiConden" panose="020B0502040204020203" pitchFamily="34" charset="0"/>
              </a:rPr>
              <a:t>Выставка новых учебников и кодексов</a:t>
            </a:r>
            <a:endParaRPr lang="ru-RU" sz="2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7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7278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433432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SemiConden" panose="020B0502040204020203" pitchFamily="34" charset="0"/>
              </a:rPr>
              <a:t>Новые журналы и инструкции по регистрации в ЭБС</a:t>
            </a:r>
            <a:endParaRPr lang="ru-RU" sz="2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164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SemiConden" panose="020B0502040204020203" pitchFamily="34" charset="0"/>
              </a:rPr>
              <a:t>Студенты и преподаватели ознакомились с выставкой</a:t>
            </a:r>
            <a:endParaRPr lang="ru-RU" sz="2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891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111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Информационный урок в библиотеке по подбору источников информации для выполнения выпускных квалификационных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ws lib-01</cp:lastModifiedBy>
  <cp:revision>10</cp:revision>
  <dcterms:created xsi:type="dcterms:W3CDTF">2023-02-10T07:37:21Z</dcterms:created>
  <dcterms:modified xsi:type="dcterms:W3CDTF">2023-02-10T12:00:08Z</dcterms:modified>
</cp:coreProperties>
</file>