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B7EC6-CB0E-4665-9039-34F2459D9075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D8B3C-FB12-40E5-8470-A72604C98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2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D8B3C-FB12-40E5-8470-A72604C98E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9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BB63CBA-9907-41DC-A095-0A7EAF3C2D7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170E952-5A88-47F3-A454-E3B91EACDD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" r="3051" b="27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25144"/>
            <a:ext cx="67500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0" b="1" dirty="0" smtClean="0">
                <a:solidFill>
                  <a:srgbClr val="FF0000"/>
                </a:solidFill>
              </a:rPr>
              <a:t>80 лет </a:t>
            </a:r>
            <a:r>
              <a:rPr lang="ru-RU" sz="7000" b="1" dirty="0">
                <a:solidFill>
                  <a:srgbClr val="FF0000"/>
                </a:solidFill>
              </a:rPr>
              <a:t>П</a:t>
            </a:r>
            <a:r>
              <a:rPr lang="ru-RU" sz="7000" b="1" dirty="0" smtClean="0">
                <a:solidFill>
                  <a:srgbClr val="FF0000"/>
                </a:solidFill>
              </a:rPr>
              <a:t>обеды</a:t>
            </a:r>
            <a:endParaRPr lang="ru-RU" sz="7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1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764703"/>
            <a:ext cx="540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Деборин Г</a:t>
            </a:r>
            <a:r>
              <a:rPr lang="ru-RU" b="1" dirty="0" smtClean="0"/>
              <a:t>. А. Итоги </a:t>
            </a:r>
            <a:r>
              <a:rPr lang="ru-RU" b="1" dirty="0"/>
              <a:t>и уроки Великой Отечественной войны / </a:t>
            </a:r>
            <a:r>
              <a:rPr lang="ru-RU" b="1" dirty="0" smtClean="0"/>
              <a:t>Г. А. Деборин, Б. С. </a:t>
            </a:r>
            <a:r>
              <a:rPr lang="ru-RU" b="1" dirty="0" err="1" smtClean="0"/>
              <a:t>Тельпуховский</a:t>
            </a:r>
            <a:r>
              <a:rPr lang="ru-RU" b="1" dirty="0" smtClean="0"/>
              <a:t>. – Москва : </a:t>
            </a:r>
            <a:r>
              <a:rPr lang="ru-RU" b="1" dirty="0"/>
              <a:t>Мысль, 1975. </a:t>
            </a:r>
            <a:r>
              <a:rPr lang="ru-RU" b="1" dirty="0" smtClean="0"/>
              <a:t>– 439 с. </a:t>
            </a:r>
          </a:p>
          <a:p>
            <a:pPr algn="just"/>
            <a:endParaRPr lang="ru-RU" b="1" dirty="0"/>
          </a:p>
          <a:p>
            <a:pPr algn="just"/>
            <a:r>
              <a:rPr lang="ru-RU" dirty="0"/>
              <a:t>Основная идея книги — закономерный характер победы Советского Союза над гитлеровской Германией и империалистической Японией в Великой Отечественной войне. В книге рассказано о подвигах воинов на фронтах, партизан и подпольщиков в тылу фашистских войск, тружеников советского тыла. Всесторонне раскрывается роль Коммунистической партии как организатора и вдохновителя всенародного отпора захватчикам. В сравнении с первым изданием (1970 г.) книга дополнена новыми главами, оценками и фактическим материалом в соответствии с последними достижениями советской науки. В ней подвергнуты критике выступления буржуазных фальсификаторов истории.</a:t>
            </a:r>
          </a:p>
          <a:p>
            <a:pPr algn="just"/>
            <a:endParaRPr lang="ru-RU" b="1" dirty="0"/>
          </a:p>
        </p:txBody>
      </p:sp>
      <p:pic>
        <p:nvPicPr>
          <p:cNvPr id="2050" name="Picture 2" descr="https://basket-06.wb.ru/vol1059/part105919/105919576/images/big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7231"/>
          <a:stretch/>
        </p:blipFill>
        <p:spPr bwMode="auto">
          <a:xfrm>
            <a:off x="246981" y="1052736"/>
            <a:ext cx="2992077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8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476672"/>
            <a:ext cx="5760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Великая </a:t>
            </a:r>
            <a:r>
              <a:rPr lang="ru-RU" b="1" dirty="0"/>
              <a:t>Отечественная война 1941-1945 Словарь-справочник/ Н</a:t>
            </a:r>
            <a:r>
              <a:rPr lang="ru-RU" b="1" dirty="0" smtClean="0"/>
              <a:t>. Г</a:t>
            </a:r>
            <a:r>
              <a:rPr lang="ru-RU" b="1" dirty="0"/>
              <a:t>. Андроников, А</a:t>
            </a:r>
            <a:r>
              <a:rPr lang="ru-RU" b="1" dirty="0" smtClean="0"/>
              <a:t>. С. </a:t>
            </a:r>
            <a:r>
              <a:rPr lang="ru-RU" b="1" dirty="0" err="1" smtClean="0"/>
              <a:t>Галицан</a:t>
            </a:r>
            <a:r>
              <a:rPr lang="ru-RU" b="1" dirty="0"/>
              <a:t> </a:t>
            </a:r>
            <a:r>
              <a:rPr lang="ru-RU" b="1" dirty="0" smtClean="0"/>
              <a:t>; под </a:t>
            </a:r>
            <a:r>
              <a:rPr lang="ru-RU" b="1" dirty="0"/>
              <a:t>ред. М</a:t>
            </a:r>
            <a:r>
              <a:rPr lang="ru-RU" b="1" dirty="0" smtClean="0"/>
              <a:t>. М. Кирьяна. - </a:t>
            </a:r>
            <a:r>
              <a:rPr lang="ru-RU" b="1" dirty="0"/>
              <a:t>изд</a:t>
            </a:r>
            <a:r>
              <a:rPr lang="ru-RU" b="1" dirty="0" smtClean="0"/>
              <a:t>. 2-е</a:t>
            </a:r>
            <a:r>
              <a:rPr lang="ru-RU" b="1" dirty="0"/>
              <a:t>, доп</a:t>
            </a:r>
            <a:r>
              <a:rPr lang="ru-RU" b="1" dirty="0" smtClean="0"/>
              <a:t>. – Москва : </a:t>
            </a:r>
            <a:r>
              <a:rPr lang="ru-RU" b="1" dirty="0"/>
              <a:t>Издательство политической литературы</a:t>
            </a:r>
            <a:r>
              <a:rPr lang="ru-RU" b="1" dirty="0" smtClean="0"/>
              <a:t>, 1988. – 559 с.</a:t>
            </a:r>
          </a:p>
          <a:p>
            <a:pPr algn="just"/>
            <a:endParaRPr lang="ru-RU" b="1" dirty="0"/>
          </a:p>
          <a:p>
            <a:pPr algn="just"/>
            <a:r>
              <a:rPr lang="ru-RU" dirty="0"/>
              <a:t>В словаре дается систематизированное определение понятий и терминов, связанных с Великой Отечественной войной. Раскрываются </a:t>
            </a:r>
            <a:r>
              <a:rPr lang="ru-RU" dirty="0" smtClean="0"/>
              <a:t>вопросы </a:t>
            </a:r>
            <a:r>
              <a:rPr lang="ru-RU" dirty="0"/>
              <a:t>политики, экономики, дипломатии и вооруженной борьбы, помещена информация о партизанском движении, деятельности подполья на оккупированной территории, показан героизм советских людей на фронте и в тылу врага. Словарь содержит около 2 тыс. понятий и терминов. Во второе издание внесены дополнительные статьи, сделаны необходимые уточнения. </a:t>
            </a:r>
            <a:r>
              <a:rPr lang="ru-RU" dirty="0" smtClean="0"/>
              <a:t>Словарь </a:t>
            </a:r>
            <a:r>
              <a:rPr lang="ru-RU" dirty="0"/>
              <a:t>рассчитан на всех интересующихся историей Великой Отечественной войны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https://sun9-46.userapi.com/impg/goTlmiP1YCy1zCQAUTQ0OODOD3GdDmsympGvLg/dg1dau0YA1Y.jpg?size=354x500&amp;quality=96&amp;sign=45e002d5866e38c1f6ea2ab8faeea0f1&amp;c_uniq_tag=9xgdemDMVLkEL2dHlt3iKsqF40q7Bd-oeYz-e6hSRa0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6448"/>
            <a:ext cx="2808312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940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6044" r="8778" b="5919"/>
          <a:stretch/>
        </p:blipFill>
        <p:spPr bwMode="auto">
          <a:xfrm>
            <a:off x="467544" y="1066799"/>
            <a:ext cx="3275781" cy="474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61" y="2348880"/>
            <a:ext cx="4478764" cy="324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3964" y="908720"/>
            <a:ext cx="471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Жуков Г</a:t>
            </a:r>
            <a:r>
              <a:rPr lang="ru-RU" b="1" dirty="0" smtClean="0"/>
              <a:t>. К</a:t>
            </a:r>
            <a:r>
              <a:rPr lang="ru-RU" b="1" dirty="0"/>
              <a:t>. </a:t>
            </a:r>
            <a:r>
              <a:rPr lang="ru-RU" b="1" dirty="0" smtClean="0"/>
              <a:t>Воспоминания </a:t>
            </a:r>
            <a:r>
              <a:rPr lang="ru-RU" b="1" dirty="0"/>
              <a:t>и размышления / Г</a:t>
            </a:r>
            <a:r>
              <a:rPr lang="ru-RU" b="1" dirty="0" smtClean="0"/>
              <a:t>. К. Жуков. – Москва : </a:t>
            </a:r>
            <a:r>
              <a:rPr lang="ru-RU" b="1" dirty="0"/>
              <a:t>Издательство Агентства печати Новости, 1970</a:t>
            </a:r>
            <a:r>
              <a:rPr lang="ru-RU" b="1" dirty="0" smtClean="0"/>
              <a:t>. – 702 с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27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1196752"/>
            <a:ext cx="42286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186409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Василевский А</a:t>
            </a:r>
            <a:r>
              <a:rPr lang="ru-RU" b="1" dirty="0"/>
              <a:t>. М. </a:t>
            </a:r>
            <a:r>
              <a:rPr lang="ru-RU" b="1" dirty="0" smtClean="0"/>
              <a:t>Дело </a:t>
            </a:r>
            <a:r>
              <a:rPr lang="ru-RU" b="1" dirty="0"/>
              <a:t>всей жизни. Книга первая </a:t>
            </a:r>
            <a:r>
              <a:rPr lang="ru-RU" b="1" dirty="0" smtClean="0"/>
              <a:t> </a:t>
            </a:r>
            <a:r>
              <a:rPr lang="ru-RU" b="1" dirty="0"/>
              <a:t>/ А. М. Василевский. - 6-е изд. </a:t>
            </a:r>
            <a:r>
              <a:rPr lang="ru-RU" b="1" dirty="0" smtClean="0"/>
              <a:t>– Москва : </a:t>
            </a:r>
            <a:r>
              <a:rPr lang="ru-RU" b="1" dirty="0"/>
              <a:t>Издательство политической лит-</a:t>
            </a:r>
            <a:r>
              <a:rPr lang="ru-RU" b="1" dirty="0" err="1"/>
              <a:t>ры</a:t>
            </a:r>
            <a:r>
              <a:rPr lang="ru-RU" b="1" dirty="0"/>
              <a:t>, 1988. </a:t>
            </a:r>
            <a:r>
              <a:rPr lang="ru-RU" b="1" dirty="0" smtClean="0"/>
              <a:t>– 320 с</a:t>
            </a:r>
            <a:r>
              <a:rPr lang="ru-RU" b="1" dirty="0"/>
              <a:t>. </a:t>
            </a:r>
            <a:endParaRPr lang="ru-RU" b="1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Эта книга выдержала уже пять изданий, и каждый раз читатель встречает ее с интересом. </a:t>
            </a:r>
          </a:p>
          <a:p>
            <a:pPr algn="just"/>
            <a:r>
              <a:rPr lang="ru-RU" dirty="0" smtClean="0"/>
              <a:t>Маршал Советского Союза А. М. </a:t>
            </a:r>
            <a:r>
              <a:rPr lang="ru-RU" dirty="0" smtClean="0"/>
              <a:t>Василевский, </a:t>
            </a:r>
            <a:r>
              <a:rPr lang="ru-RU" dirty="0" smtClean="0"/>
              <a:t>вспоминая свой боевой путь рассказывает о людях, воспитавших его и обучивших военной профессии, о славной истории Советских Вооруженных Сил.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633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952328" cy="411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1628800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Великая Отечественная </a:t>
            </a:r>
            <a:r>
              <a:rPr lang="ru-RU" b="1" dirty="0" smtClean="0"/>
              <a:t>война </a:t>
            </a:r>
            <a:r>
              <a:rPr lang="ru-RU" b="1" dirty="0"/>
              <a:t>: вопросы и ответы / П. Н. Бобылев, С. В. </a:t>
            </a:r>
            <a:r>
              <a:rPr lang="ru-RU" b="1" dirty="0" err="1"/>
              <a:t>Липицкий</a:t>
            </a:r>
            <a:r>
              <a:rPr lang="ru-RU" b="1" dirty="0"/>
              <a:t>. </a:t>
            </a:r>
            <a:r>
              <a:rPr lang="ru-RU" b="1" dirty="0" smtClean="0"/>
              <a:t>– Москва : </a:t>
            </a:r>
            <a:r>
              <a:rPr lang="ru-RU" b="1" dirty="0"/>
              <a:t>Изд-во политической лит-</a:t>
            </a:r>
            <a:r>
              <a:rPr lang="ru-RU" b="1" dirty="0" err="1"/>
              <a:t>ры</a:t>
            </a:r>
            <a:r>
              <a:rPr lang="ru-RU" b="1" dirty="0"/>
              <a:t>, 1984. </a:t>
            </a:r>
            <a:r>
              <a:rPr lang="ru-RU" b="1" dirty="0" smtClean="0"/>
              <a:t>– 430 с</a:t>
            </a:r>
            <a:r>
              <a:rPr lang="ru-RU" b="1" dirty="0"/>
              <a:t>. </a:t>
            </a:r>
            <a:endParaRPr lang="ru-RU" b="1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Эта книга </a:t>
            </a:r>
            <a:r>
              <a:rPr lang="ru-RU" dirty="0" smtClean="0"/>
              <a:t> - рассказ </a:t>
            </a:r>
            <a:r>
              <a:rPr lang="ru-RU" dirty="0" smtClean="0"/>
              <a:t>о подвиге советского народа в годы Великой Отечественной Войны. Книга ярко раскрывает всемирно-историческое значение нашей Победы, принесшей народам всей планеты долгожданный мир.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66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4124"/>
            <a:ext cx="546082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36510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200 дней и ночей на берегах Дона и Волги, а затем у стен Сталинграда и в самом городе продолжались ожесточенные бои, в которых с обеих сторон участвовало более 2,1 миллиона человек.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0901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128" y="1340768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Боевые действия развернулись на огромной территории площадью около 100 тысяч квадратных километров при протяженности фронта от 400 до 850 километров. </a:t>
            </a:r>
          </a:p>
          <a:p>
            <a:pPr algn="just"/>
            <a:r>
              <a:rPr lang="ru-RU" sz="2400" b="1" dirty="0" smtClean="0"/>
              <a:t>Общее руководство и координацию действий фронтов под Сталинградом по поручению Ставки Верховного Главнокомандования осуществляли заместитель Верховного главнокомандующего генерал армии Г.</a:t>
            </a:r>
            <a:r>
              <a:rPr lang="en-US" sz="2400" b="1" dirty="0" smtClean="0"/>
              <a:t> </a:t>
            </a:r>
            <a:r>
              <a:rPr lang="ru-RU" sz="2400" b="1" dirty="0" smtClean="0"/>
              <a:t>К. Жуков и начальник генерального штаба генерал-полковник А.</a:t>
            </a:r>
            <a:r>
              <a:rPr lang="en-US" sz="2400" b="1" dirty="0" smtClean="0"/>
              <a:t> </a:t>
            </a:r>
            <a:r>
              <a:rPr lang="ru-RU" sz="2400" b="1" dirty="0" smtClean="0"/>
              <a:t>М. Василевский.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2666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3123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1412776"/>
            <a:ext cx="51845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Самсонов </a:t>
            </a:r>
            <a:r>
              <a:rPr lang="ru-RU" b="1" dirty="0"/>
              <a:t>А. М.</a:t>
            </a:r>
            <a:r>
              <a:rPr lang="ru-RU" dirty="0"/>
              <a:t> </a:t>
            </a:r>
            <a:r>
              <a:rPr lang="ru-RU" b="1" dirty="0" smtClean="0"/>
              <a:t>Сталинградская битва </a:t>
            </a:r>
            <a:r>
              <a:rPr lang="ru-RU" b="1" dirty="0"/>
              <a:t>/ А. М. Самсонов. </a:t>
            </a:r>
            <a:r>
              <a:rPr lang="ru-RU" b="1" dirty="0" smtClean="0"/>
              <a:t>– 4 - е </a:t>
            </a:r>
            <a:r>
              <a:rPr lang="ru-RU" b="1" dirty="0"/>
              <a:t>изд., </a:t>
            </a:r>
            <a:r>
              <a:rPr lang="ru-RU" b="1" dirty="0" err="1"/>
              <a:t>испр</a:t>
            </a:r>
            <a:r>
              <a:rPr lang="ru-RU" b="1" dirty="0"/>
              <a:t>. и доп. </a:t>
            </a:r>
            <a:r>
              <a:rPr lang="ru-RU" b="1" dirty="0" smtClean="0"/>
              <a:t>– Москва  </a:t>
            </a:r>
            <a:r>
              <a:rPr lang="ru-RU" b="1" dirty="0"/>
              <a:t>: Наука, 1989. </a:t>
            </a:r>
            <a:r>
              <a:rPr lang="ru-RU" b="1" dirty="0" smtClean="0"/>
              <a:t>– 630 с.</a:t>
            </a:r>
          </a:p>
          <a:p>
            <a:pPr algn="just"/>
            <a:endParaRPr lang="ru-RU" b="1" dirty="0"/>
          </a:p>
          <a:p>
            <a:pPr algn="just"/>
            <a:r>
              <a:rPr lang="ru-RU" dirty="0" smtClean="0"/>
              <a:t>Сталинградская битва – одно из центральных событий второй мировой войны. По сравнению  с предшествующими изданиями автор привлек новые документы и факты, проделал большую работу по выявлению тенденций истории Сталинградской битвы в </a:t>
            </a:r>
            <a:r>
              <a:rPr lang="ru-RU" dirty="0" smtClean="0"/>
              <a:t>историографии </a:t>
            </a:r>
            <a:r>
              <a:rPr lang="ru-RU" dirty="0" smtClean="0"/>
              <a:t>последнего времени.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78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rusbuk.ru/uploads/books/1173383/65a71e0bb8cd76d29ad04afdbe15ba7baba3c8b5Ma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974" y="1340768"/>
            <a:ext cx="48400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Лелюшенко Д</a:t>
            </a:r>
            <a:r>
              <a:rPr lang="ru-RU" b="1" dirty="0" smtClean="0"/>
              <a:t>.</a:t>
            </a:r>
            <a:r>
              <a:rPr lang="en-US" b="1" dirty="0" smtClean="0"/>
              <a:t> </a:t>
            </a:r>
            <a:r>
              <a:rPr lang="ru-RU" b="1" dirty="0" smtClean="0"/>
              <a:t>Д</a:t>
            </a:r>
            <a:r>
              <a:rPr lang="ru-RU" b="1" dirty="0"/>
              <a:t>. Москва-Сталинград-Берлин-Прага. Записки командарма</a:t>
            </a:r>
            <a:r>
              <a:rPr lang="ru-RU" b="1" dirty="0" smtClean="0"/>
              <a:t>.</a:t>
            </a:r>
            <a:r>
              <a:rPr lang="en-US" b="1" dirty="0" smtClean="0"/>
              <a:t> </a:t>
            </a:r>
            <a:r>
              <a:rPr lang="ru-RU" b="1" dirty="0" smtClean="0"/>
              <a:t>/</a:t>
            </a:r>
            <a:r>
              <a:rPr lang="en-US" b="1" dirty="0" smtClean="0"/>
              <a:t> </a:t>
            </a:r>
            <a:r>
              <a:rPr lang="ru-RU" b="1" dirty="0" smtClean="0"/>
              <a:t>Д. Д. </a:t>
            </a:r>
            <a:r>
              <a:rPr lang="ru-RU" b="1" dirty="0" err="1" smtClean="0"/>
              <a:t>Лялюшенко</a:t>
            </a:r>
            <a:r>
              <a:rPr lang="ru-RU" b="1" dirty="0" smtClean="0"/>
              <a:t>. – Москва : </a:t>
            </a:r>
            <a:r>
              <a:rPr lang="ru-RU" b="1" dirty="0"/>
              <a:t>Наука</a:t>
            </a:r>
            <a:r>
              <a:rPr lang="ru-RU" b="1" dirty="0" smtClean="0"/>
              <a:t>, 1970. – 392 с.</a:t>
            </a:r>
          </a:p>
          <a:p>
            <a:pPr algn="just"/>
            <a:endParaRPr lang="ru-RU" b="1" dirty="0"/>
          </a:p>
          <a:p>
            <a:pPr algn="just"/>
            <a:r>
              <a:rPr lang="ru-RU" dirty="0" smtClean="0"/>
              <a:t>Автор был участником контрнаступления под Сталинградом, в своей книге рассказал о том, что запечатлелось в памяти, о ярких событиях боевых действий, о воевавших рядом бойцах и командирах.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167" l="5875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832" r="5250" b="6501"/>
          <a:stretch/>
        </p:blipFill>
        <p:spPr bwMode="auto">
          <a:xfrm>
            <a:off x="5508104" y="557038"/>
            <a:ext cx="3149674" cy="553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80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24036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836712"/>
            <a:ext cx="4752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История СССР с древнейших времен до наших дней Серия вторая. Том10 СССР в годы Великой Отечественной войны (1941-1945 гг</a:t>
            </a:r>
            <a:r>
              <a:rPr lang="ru-RU" b="1" dirty="0" smtClean="0"/>
              <a:t>.) / М. Г. Брагин, Н. П. Липатов, М. А. Миронов ; </a:t>
            </a:r>
            <a:r>
              <a:rPr lang="ru-RU" b="1" dirty="0"/>
              <a:t>п</a:t>
            </a:r>
            <a:r>
              <a:rPr lang="ru-RU" b="1" dirty="0" smtClean="0"/>
              <a:t>од ред. А. В. Карасева. – Москва : Наука,1973. – 782 с.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Настоящий </a:t>
            </a:r>
            <a:r>
              <a:rPr lang="ru-RU" dirty="0"/>
              <a:t>том охватывает период Великой Отечественной войны 1941-1945 гг. В нем рассказано о ходе боевых действий на фронтах, о народной борьбе, в развернувшейся на оккупированной территории против фашистских захватчиков, о самоотверженном труде рабочего класса и крестьянства, о культурной жизни страны в период </a:t>
            </a:r>
            <a:r>
              <a:rPr lang="ru-RU" dirty="0" smtClean="0"/>
              <a:t>войны.	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37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12768" cy="511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0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6667500" cy="519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91" y="3466231"/>
            <a:ext cx="438943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0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5102" r="4411" b="3331"/>
          <a:stretch/>
        </p:blipFill>
        <p:spPr bwMode="auto">
          <a:xfrm>
            <a:off x="495300" y="764705"/>
            <a:ext cx="3619500" cy="4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764704"/>
            <a:ext cx="43135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Венок славы. Антология художественных произведений о Великой Отечественной войне. В 12 </a:t>
            </a:r>
            <a:r>
              <a:rPr lang="ru-RU" b="1" dirty="0" smtClean="0"/>
              <a:t>томах. Том 4 : Сталинградская битва / сост</a:t>
            </a:r>
            <a:r>
              <a:rPr lang="ru-RU" b="1" dirty="0"/>
              <a:t>. А</a:t>
            </a:r>
            <a:r>
              <a:rPr lang="ru-RU" b="1" dirty="0" smtClean="0"/>
              <a:t>. Корнеев. – Москва : </a:t>
            </a:r>
            <a:r>
              <a:rPr lang="ru-RU" b="1" dirty="0"/>
              <a:t>Современник, 1984</a:t>
            </a:r>
            <a:r>
              <a:rPr lang="ru-RU" b="1" dirty="0" smtClean="0"/>
              <a:t>. – 654 с., ил.</a:t>
            </a:r>
          </a:p>
          <a:p>
            <a:pPr algn="just"/>
            <a:endParaRPr lang="ru-RU" b="1" dirty="0"/>
          </a:p>
          <a:p>
            <a:pPr algn="just"/>
            <a:r>
              <a:rPr lang="ru-RU" dirty="0"/>
              <a:t>Четвертом томе антологии представлены произведения, отразившие крупнейшее событие Великой Отечественной войны – Сталинградскую битву. </a:t>
            </a:r>
            <a:r>
              <a:rPr lang="ru-RU" dirty="0" smtClean="0"/>
              <a:t>Великая </a:t>
            </a:r>
            <a:r>
              <a:rPr lang="ru-RU" dirty="0"/>
              <a:t>битва на Волге стала началом коренного перелома в войне, оказала большое влияние </a:t>
            </a:r>
            <a:r>
              <a:rPr lang="ru-RU" dirty="0" smtClean="0"/>
              <a:t>на развитие </a:t>
            </a:r>
            <a:r>
              <a:rPr lang="ru-RU" dirty="0"/>
              <a:t>движения Сопротивления на территории государств, оккупированных фашистскими </a:t>
            </a:r>
            <a:r>
              <a:rPr lang="ru-RU" dirty="0" smtClean="0"/>
              <a:t>захватчиками.</a:t>
            </a:r>
            <a:endParaRPr lang="ru-RU" dirty="0"/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03332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304</TotalTime>
  <Words>841</Words>
  <Application>Microsoft Office PowerPoint</Application>
  <PresentationFormat>Экран (4:3)</PresentationFormat>
  <Paragraphs>31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Biblioteka</dc:creator>
  <cp:lastModifiedBy>ws lib-01</cp:lastModifiedBy>
  <cp:revision>21</cp:revision>
  <dcterms:created xsi:type="dcterms:W3CDTF">2023-02-08T13:42:33Z</dcterms:created>
  <dcterms:modified xsi:type="dcterms:W3CDTF">2023-02-10T06:05:33Z</dcterms:modified>
</cp:coreProperties>
</file>