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68" r:id="rId15"/>
  </p:sldIdLst>
  <p:sldSz cx="18288000" cy="10287000"/>
  <p:notesSz cx="6858000" cy="9144000"/>
  <p:embeddedFontLst>
    <p:embeddedFont>
      <p:font typeface="Rubik" panose="020B0604020202020204" charset="-79"/>
      <p:regular r:id="rId17"/>
      <p:bold r:id="rId18"/>
      <p:italic r:id="rId19"/>
      <p:boldItalic r:id="rId20"/>
    </p:embeddedFont>
    <p:embeddedFont>
      <p:font typeface="Calibri" panose="020F0502020204030204" pitchFamily="34" charset="0"/>
      <p:regular r:id="rId21"/>
      <p:bold r:id="rId22"/>
      <p:italic r:id="rId23"/>
      <p:boldItalic r:id="rId24"/>
    </p:embeddedFont>
    <p:embeddedFont>
      <p:font typeface="Charmonman" panose="020B0604020202020204" charset="-34"/>
      <p:regular r:id="rId25"/>
      <p:bold r:id="rId26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>
        <p15:guide id="1" orient="horz" pos="2160">
          <p15:clr>
            <a:srgbClr val="000000"/>
          </p15:clr>
        </p15:guide>
        <p15:guide id="2" pos="2880">
          <p15:clr>
            <a:srgbClr val="000000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27" roundtripDataSignature="AMtx7mjofdlk1OQY+X6QcuO+l/cOyJ5DN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58" d="100"/>
          <a:sy n="58" d="100"/>
        </p:scale>
        <p:origin x="-389" y="2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font" Target="fonts/font5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8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7.fntdata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3.fntdata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6.fntdata"/><Relationship Id="rId27" Type="http://customschemas.google.com/relationships/presentationmetadata" Target="metadata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74382629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83" name="Google Shape;83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34a8047708d_1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72" name="Google Shape;172;g34a8047708d_1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4a8047708d_1_1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81" name="Google Shape;181;g34a8047708d_1_1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a8047708d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0" name="Google Shape;190;g34a8047708d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g34a8047708d_1_13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0" name="Google Shape;190;g34a8047708d_1_13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99" name="Google Shape;199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96" name="Google Shape;9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05" name="Google Shape;105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34a8047708d_1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16" name="Google Shape;116;g34a8047708d_1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g34a8047708d_1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25" name="Google Shape;125;g34a8047708d_1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g34a8047708d_1_5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35" name="Google Shape;135;g34a8047708d_1_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34a8047708d_1_6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45" name="Google Shape;145;g34a8047708d_1_6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54" name="Google Shape;154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34a8047708d_1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dirty="0"/>
          </a:p>
        </p:txBody>
      </p:sp>
      <p:sp>
        <p:nvSpPr>
          <p:cNvPr id="163" name="Google Shape;163;g34a8047708d_1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7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1">
  <p:cSld name="CUSTOM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oogle Shape;10;p22"/>
          <p:cNvPicPr preferRelativeResize="0"/>
          <p:nvPr/>
        </p:nvPicPr>
        <p:blipFill rotWithShape="1">
          <a:blip r:embed="rId2">
            <a:alphaModFix/>
          </a:blip>
          <a:srcRect t="13377" b="7651"/>
          <a:stretch/>
        </p:blipFill>
        <p:spPr>
          <a:xfrm>
            <a:off x="0" y="0"/>
            <a:ext cx="18288000" cy="110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11;p2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-477089" y="670550"/>
            <a:ext cx="5604425" cy="6010197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12;p22"/>
          <p:cNvPicPr preferRelativeResize="0"/>
          <p:nvPr/>
        </p:nvPicPr>
        <p:blipFill rotWithShape="1">
          <a:blip r:embed="rId4">
            <a:alphaModFix/>
          </a:blip>
          <a:srcRect t="11220" r="33262" b="23882"/>
          <a:stretch/>
        </p:blipFill>
        <p:spPr>
          <a:xfrm>
            <a:off x="11637725" y="0"/>
            <a:ext cx="6650276" cy="110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Google Shape;13;p2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14490778" y="5005628"/>
            <a:ext cx="6171311" cy="601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Google Shape;14;p22"/>
          <p:cNvPicPr preferRelativeResize="0"/>
          <p:nvPr/>
        </p:nvPicPr>
        <p:blipFill rotWithShape="1">
          <a:blip r:embed="rId6">
            <a:alphaModFix/>
          </a:blip>
          <a:srcRect b="16330"/>
          <a:stretch/>
        </p:blipFill>
        <p:spPr>
          <a:xfrm>
            <a:off x="1637125" y="2119225"/>
            <a:ext cx="15013750" cy="89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22"/>
          <p:cNvSpPr/>
          <p:nvPr/>
        </p:nvSpPr>
        <p:spPr>
          <a:xfrm rot="249423">
            <a:off x="7294822" y="1284595"/>
            <a:ext cx="3696654" cy="1571078"/>
          </a:xfrm>
          <a:custGeom>
            <a:avLst/>
            <a:gdLst/>
            <a:ahLst/>
            <a:cxnLst/>
            <a:rect l="l" t="t" r="r" b="b"/>
            <a:pathLst>
              <a:path w="3696169" h="1570872" extrusionOk="0">
                <a:moveTo>
                  <a:pt x="0" y="0"/>
                </a:moveTo>
                <a:lnTo>
                  <a:pt x="3696168" y="0"/>
                </a:lnTo>
                <a:lnTo>
                  <a:pt x="3696168" y="1570871"/>
                </a:lnTo>
                <a:lnTo>
                  <a:pt x="0" y="157087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16" name="Google Shape;16;p22"/>
          <p:cNvSpPr txBox="1">
            <a:spLocks noGrp="1"/>
          </p:cNvSpPr>
          <p:nvPr>
            <p:ph type="title"/>
          </p:nvPr>
        </p:nvSpPr>
        <p:spPr>
          <a:xfrm>
            <a:off x="3829050" y="3856600"/>
            <a:ext cx="10934700" cy="362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650"/>
              <a:buFont typeface="Charmonman"/>
              <a:buNone/>
              <a:defRPr sz="10650" i="0" u="none" strike="noStrike" cap="non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650"/>
              <a:buNone/>
              <a:defRPr sz="10650"/>
            </a:lvl9pPr>
          </a:lstStyle>
          <a:p>
            <a:endParaRPr/>
          </a:p>
        </p:txBody>
      </p:sp>
      <p:sp>
        <p:nvSpPr>
          <p:cNvPr id="17" name="Google Shape;17;p22"/>
          <p:cNvSpPr txBox="1">
            <a:spLocks noGrp="1"/>
          </p:cNvSpPr>
          <p:nvPr>
            <p:ph type="subTitle" idx="1"/>
          </p:nvPr>
        </p:nvSpPr>
        <p:spPr>
          <a:xfrm>
            <a:off x="4346250" y="8025700"/>
            <a:ext cx="9595500" cy="8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600"/>
              <a:buNone/>
              <a:defRPr sz="26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2">
  <p:cSld name="CUSTOM_1"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23"/>
          <p:cNvPicPr preferRelativeResize="0"/>
          <p:nvPr/>
        </p:nvPicPr>
        <p:blipFill rotWithShape="1">
          <a:blip r:embed="rId2">
            <a:alphaModFix amt="33000"/>
          </a:blip>
          <a:srcRect t="7812" b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0" name="Google Shape;20;p23"/>
          <p:cNvPicPr preferRelativeResize="0"/>
          <p:nvPr/>
        </p:nvPicPr>
        <p:blipFill rotWithShape="1">
          <a:blip r:embed="rId3">
            <a:alphaModFix/>
          </a:blip>
          <a:srcRect l="2706" r="5808" b="8883"/>
          <a:stretch/>
        </p:blipFill>
        <p:spPr>
          <a:xfrm>
            <a:off x="0" y="3242650"/>
            <a:ext cx="18288000" cy="7044351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23"/>
          <p:cNvSpPr/>
          <p:nvPr/>
        </p:nvSpPr>
        <p:spPr>
          <a:xfrm>
            <a:off x="1139425" y="8408248"/>
            <a:ext cx="4448866" cy="1097387"/>
          </a:xfrm>
          <a:custGeom>
            <a:avLst/>
            <a:gdLst/>
            <a:ahLst/>
            <a:cxnLst/>
            <a:rect l="l" t="t" r="r" b="b"/>
            <a:pathLst>
              <a:path w="4448866" h="1097387" extrusionOk="0">
                <a:moveTo>
                  <a:pt x="0" y="0"/>
                </a:moveTo>
                <a:lnTo>
                  <a:pt x="4448866" y="0"/>
                </a:lnTo>
                <a:lnTo>
                  <a:pt x="4448866" y="1097387"/>
                </a:lnTo>
                <a:lnTo>
                  <a:pt x="0" y="10973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22" name="Google Shape;22;p23"/>
          <p:cNvSpPr/>
          <p:nvPr/>
        </p:nvSpPr>
        <p:spPr>
          <a:xfrm>
            <a:off x="2506127" y="3602275"/>
            <a:ext cx="1715462" cy="4483834"/>
          </a:xfrm>
          <a:custGeom>
            <a:avLst/>
            <a:gdLst/>
            <a:ahLst/>
            <a:cxnLst/>
            <a:rect l="l" t="t" r="r" b="b"/>
            <a:pathLst>
              <a:path w="1715462" h="4483834" extrusionOk="0">
                <a:moveTo>
                  <a:pt x="0" y="0"/>
                </a:moveTo>
                <a:lnTo>
                  <a:pt x="1715462" y="0"/>
                </a:lnTo>
                <a:lnTo>
                  <a:pt x="1715462" y="4483834"/>
                </a:lnTo>
                <a:lnTo>
                  <a:pt x="0" y="448383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l="-192611" t="-139733" r="-125082"/>
            </a:stretch>
          </a:blipFill>
          <a:ln>
            <a:noFill/>
          </a:ln>
        </p:spPr>
      </p:sp>
      <p:grpSp>
        <p:nvGrpSpPr>
          <p:cNvPr id="23" name="Google Shape;23;p23"/>
          <p:cNvGrpSpPr/>
          <p:nvPr/>
        </p:nvGrpSpPr>
        <p:grpSpPr>
          <a:xfrm rot="-596602">
            <a:off x="11080734" y="4214096"/>
            <a:ext cx="3258734" cy="3258734"/>
            <a:chOff x="0" y="351"/>
            <a:chExt cx="4345179" cy="4345179"/>
          </a:xfrm>
        </p:grpSpPr>
        <p:sp>
          <p:nvSpPr>
            <p:cNvPr id="24" name="Google Shape;24;p23"/>
            <p:cNvSpPr/>
            <p:nvPr/>
          </p:nvSpPr>
          <p:spPr>
            <a:xfrm rot="-1463078">
              <a:off x="531233" y="531584"/>
              <a:ext cx="3282714" cy="3282714"/>
            </a:xfrm>
            <a:custGeom>
              <a:avLst/>
              <a:gdLst/>
              <a:ahLst/>
              <a:cxnLst/>
              <a:rect l="l" t="t" r="r" b="b"/>
              <a:pathLst>
                <a:path w="3285580" h="3285580" extrusionOk="0">
                  <a:moveTo>
                    <a:pt x="0" y="0"/>
                  </a:moveTo>
                  <a:lnTo>
                    <a:pt x="3285580" y="0"/>
                  </a:lnTo>
                  <a:lnTo>
                    <a:pt x="3285580" y="3285580"/>
                  </a:lnTo>
                  <a:lnTo>
                    <a:pt x="0" y="3285580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6">
                <a:alphaModFix/>
              </a:blip>
              <a:stretch>
                <a:fillRect/>
              </a:stretch>
            </a:blipFill>
            <a:ln>
              <a:noFill/>
            </a:ln>
          </p:spPr>
        </p:sp>
        <p:sp>
          <p:nvSpPr>
            <p:cNvPr id="25" name="Google Shape;25;p23"/>
            <p:cNvSpPr txBox="1"/>
            <p:nvPr/>
          </p:nvSpPr>
          <p:spPr>
            <a:xfrm rot="-496232">
              <a:off x="927686" y="798265"/>
              <a:ext cx="2423404" cy="2618354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spAutoFit/>
            </a:bodyPr>
            <a:lstStyle/>
            <a:p>
              <a:pPr marL="0" marR="0" lvl="0" indent="0" algn="ctr" rtl="0">
                <a:lnSpc>
                  <a:spcPct val="134002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758"/>
                <a:buFont typeface="Arial"/>
                <a:buNone/>
              </a:pPr>
              <a:r>
                <a:rPr lang="en-US" sz="12758" b="0" i="0" u="none" strike="noStrike" cap="none" dirty="0">
                  <a:solidFill>
                    <a:srgbClr val="000000"/>
                  </a:solidFill>
                  <a:latin typeface="Charmonman"/>
                  <a:ea typeface="Charmonman"/>
                  <a:cs typeface="Charmonman"/>
                  <a:sym typeface="Charmonman"/>
                </a:rPr>
                <a:t>03</a:t>
              </a: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" name="Google Shape;26;p23"/>
          <p:cNvSpPr/>
          <p:nvPr/>
        </p:nvSpPr>
        <p:spPr>
          <a:xfrm rot="929609">
            <a:off x="12999073" y="5061858"/>
            <a:ext cx="3740781" cy="3003393"/>
          </a:xfrm>
          <a:custGeom>
            <a:avLst/>
            <a:gdLst/>
            <a:ahLst/>
            <a:cxnLst/>
            <a:rect l="l" t="t" r="r" b="b"/>
            <a:pathLst>
              <a:path w="3735590" h="2999225" extrusionOk="0">
                <a:moveTo>
                  <a:pt x="0" y="0"/>
                </a:moveTo>
                <a:lnTo>
                  <a:pt x="3735590" y="0"/>
                </a:lnTo>
                <a:lnTo>
                  <a:pt x="3735590" y="2999226"/>
                </a:lnTo>
                <a:lnTo>
                  <a:pt x="0" y="2999226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7">
              <a:alphaModFix/>
            </a:blip>
            <a:stretch>
              <a:fillRect l="-55223" t="-37395" r="-55223" b="-37405"/>
            </a:stretch>
          </a:blipFill>
          <a:ln>
            <a:noFill/>
          </a:ln>
        </p:spPr>
      </p:sp>
      <p:sp>
        <p:nvSpPr>
          <p:cNvPr id="27" name="Google Shape;27;p23"/>
          <p:cNvSpPr/>
          <p:nvPr/>
        </p:nvSpPr>
        <p:spPr>
          <a:xfrm>
            <a:off x="6063442" y="8502749"/>
            <a:ext cx="5529239" cy="905312"/>
          </a:xfrm>
          <a:custGeom>
            <a:avLst/>
            <a:gdLst/>
            <a:ahLst/>
            <a:cxnLst/>
            <a:rect l="l" t="t" r="r" b="b"/>
            <a:pathLst>
              <a:path w="5529239" h="905312" extrusionOk="0">
                <a:moveTo>
                  <a:pt x="0" y="0"/>
                </a:moveTo>
                <a:lnTo>
                  <a:pt x="5529239" y="0"/>
                </a:lnTo>
                <a:lnTo>
                  <a:pt x="5529239" y="905312"/>
                </a:lnTo>
                <a:lnTo>
                  <a:pt x="0" y="905312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8">
              <a:alphaModFix/>
            </a:blip>
            <a:stretch>
              <a:fillRect r="-22418"/>
            </a:stretch>
          </a:blipFill>
          <a:ln>
            <a:noFill/>
          </a:ln>
        </p:spPr>
      </p:sp>
      <p:sp>
        <p:nvSpPr>
          <p:cNvPr id="28" name="Google Shape;28;p23"/>
          <p:cNvSpPr/>
          <p:nvPr/>
        </p:nvSpPr>
        <p:spPr>
          <a:xfrm>
            <a:off x="12258332" y="8502749"/>
            <a:ext cx="5000968" cy="911987"/>
          </a:xfrm>
          <a:custGeom>
            <a:avLst/>
            <a:gdLst/>
            <a:ahLst/>
            <a:cxnLst/>
            <a:rect l="l" t="t" r="r" b="b"/>
            <a:pathLst>
              <a:path w="5000968" h="911987" extrusionOk="0">
                <a:moveTo>
                  <a:pt x="0" y="0"/>
                </a:moveTo>
                <a:lnTo>
                  <a:pt x="5000968" y="0"/>
                </a:lnTo>
                <a:lnTo>
                  <a:pt x="5000968" y="911987"/>
                </a:lnTo>
                <a:lnTo>
                  <a:pt x="0" y="911987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9">
              <a:alphaModFix/>
            </a:blip>
            <a:stretch>
              <a:fillRect r="-20567"/>
            </a:stretch>
          </a:blipFill>
          <a:ln>
            <a:noFill/>
          </a:ln>
        </p:spPr>
      </p:sp>
      <p:sp>
        <p:nvSpPr>
          <p:cNvPr id="29" name="Google Shape;29;p23"/>
          <p:cNvSpPr/>
          <p:nvPr/>
        </p:nvSpPr>
        <p:spPr>
          <a:xfrm>
            <a:off x="5762053" y="4819500"/>
            <a:ext cx="2464185" cy="2464185"/>
          </a:xfrm>
          <a:custGeom>
            <a:avLst/>
            <a:gdLst/>
            <a:ahLst/>
            <a:cxnLst/>
            <a:rect l="l" t="t" r="r" b="b"/>
            <a:pathLst>
              <a:path w="2464185" h="2464185" extrusionOk="0">
                <a:moveTo>
                  <a:pt x="0" y="0"/>
                </a:moveTo>
                <a:lnTo>
                  <a:pt x="2464185" y="0"/>
                </a:lnTo>
                <a:lnTo>
                  <a:pt x="2464185" y="2464185"/>
                </a:lnTo>
                <a:lnTo>
                  <a:pt x="0" y="246418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0" name="Google Shape;30;p23"/>
          <p:cNvSpPr/>
          <p:nvPr/>
        </p:nvSpPr>
        <p:spPr>
          <a:xfrm>
            <a:off x="7381325" y="4304672"/>
            <a:ext cx="3249174" cy="3507212"/>
          </a:xfrm>
          <a:custGeom>
            <a:avLst/>
            <a:gdLst/>
            <a:ahLst/>
            <a:cxnLst/>
            <a:rect l="l" t="t" r="r" b="b"/>
            <a:pathLst>
              <a:path w="829400" h="895268" extrusionOk="0">
                <a:moveTo>
                  <a:pt x="0" y="0"/>
                </a:moveTo>
                <a:lnTo>
                  <a:pt x="829400" y="0"/>
                </a:lnTo>
                <a:lnTo>
                  <a:pt x="829400" y="895268"/>
                </a:lnTo>
                <a:lnTo>
                  <a:pt x="0" y="895268"/>
                </a:lnTo>
                <a:close/>
              </a:path>
            </a:pathLst>
          </a:custGeom>
          <a:blipFill rotWithShape="1">
            <a:blip r:embed="rId10">
              <a:alphaModFix/>
            </a:blip>
            <a:stretch>
              <a:fillRect l="-4836" r="-3097"/>
            </a:stretch>
          </a:blipFill>
          <a:ln>
            <a:noFill/>
          </a:ln>
        </p:spPr>
      </p:sp>
      <p:sp>
        <p:nvSpPr>
          <p:cNvPr id="31" name="Google Shape;31;p23"/>
          <p:cNvSpPr/>
          <p:nvPr/>
        </p:nvSpPr>
        <p:spPr>
          <a:xfrm>
            <a:off x="414915" y="4716271"/>
            <a:ext cx="2464185" cy="2464185"/>
          </a:xfrm>
          <a:custGeom>
            <a:avLst/>
            <a:gdLst/>
            <a:ahLst/>
            <a:cxnLst/>
            <a:rect l="l" t="t" r="r" b="b"/>
            <a:pathLst>
              <a:path w="2464185" h="2464185" extrusionOk="0">
                <a:moveTo>
                  <a:pt x="0" y="0"/>
                </a:moveTo>
                <a:lnTo>
                  <a:pt x="2464185" y="0"/>
                </a:lnTo>
                <a:lnTo>
                  <a:pt x="2464185" y="2464184"/>
                </a:lnTo>
                <a:lnTo>
                  <a:pt x="0" y="246418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6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32" name="Google Shape;32;p23"/>
          <p:cNvSpPr txBox="1"/>
          <p:nvPr/>
        </p:nvSpPr>
        <p:spPr>
          <a:xfrm rot="-1069674">
            <a:off x="763620" y="4932953"/>
            <a:ext cx="1817684" cy="196388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58"/>
              <a:buFont typeface="Arial"/>
              <a:buNone/>
            </a:pPr>
            <a:r>
              <a:rPr lang="en-US" sz="12758" b="0" i="0" u="none" strike="noStrike" cap="none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01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;p23"/>
          <p:cNvSpPr txBox="1"/>
          <p:nvPr/>
        </p:nvSpPr>
        <p:spPr>
          <a:xfrm rot="-553373">
            <a:off x="5985386" y="4912410"/>
            <a:ext cx="1817496" cy="19636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758"/>
              <a:buFont typeface="Arial"/>
              <a:buNone/>
            </a:pPr>
            <a:r>
              <a:rPr lang="en-US" sz="12758" b="0" i="0" u="none" strike="noStrike" cap="none" dirty="0">
                <a:solidFill>
                  <a:srgbClr val="000000"/>
                </a:solidFill>
                <a:latin typeface="Charmonman"/>
                <a:ea typeface="Charmonman"/>
                <a:cs typeface="Charmonman"/>
                <a:sym typeface="Charmonman"/>
              </a:rPr>
              <a:t>02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4" name="Google Shape;34;p23"/>
          <p:cNvSpPr txBox="1">
            <a:spLocks noGrp="1"/>
          </p:cNvSpPr>
          <p:nvPr>
            <p:ph type="title"/>
          </p:nvPr>
        </p:nvSpPr>
        <p:spPr>
          <a:xfrm>
            <a:off x="1412525" y="734500"/>
            <a:ext cx="15767700" cy="191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750"/>
              <a:buFont typeface="Charmonman"/>
              <a:buNone/>
              <a:defRPr sz="12750" i="0" u="none" strike="noStrike" cap="non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750"/>
              <a:buNone/>
              <a:defRPr sz="12750"/>
            </a:lvl9pPr>
          </a:lstStyle>
          <a:p>
            <a:endParaRPr/>
          </a:p>
        </p:txBody>
      </p:sp>
      <p:sp>
        <p:nvSpPr>
          <p:cNvPr id="35" name="Google Shape;35;p23"/>
          <p:cNvSpPr txBox="1">
            <a:spLocks noGrp="1"/>
          </p:cNvSpPr>
          <p:nvPr>
            <p:ph type="subTitle" idx="1"/>
          </p:nvPr>
        </p:nvSpPr>
        <p:spPr>
          <a:xfrm>
            <a:off x="1556663" y="8637650"/>
            <a:ext cx="3614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36" name="Google Shape;36;p23"/>
          <p:cNvSpPr txBox="1">
            <a:spLocks noGrp="1"/>
          </p:cNvSpPr>
          <p:nvPr>
            <p:ph type="subTitle" idx="2"/>
          </p:nvPr>
        </p:nvSpPr>
        <p:spPr>
          <a:xfrm>
            <a:off x="7116100" y="8637650"/>
            <a:ext cx="3614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23"/>
          <p:cNvSpPr txBox="1">
            <a:spLocks noGrp="1"/>
          </p:cNvSpPr>
          <p:nvPr>
            <p:ph type="subTitle" idx="3"/>
          </p:nvPr>
        </p:nvSpPr>
        <p:spPr>
          <a:xfrm>
            <a:off x="12951613" y="8637650"/>
            <a:ext cx="3614400" cy="6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4050"/>
              <a:buNone/>
              <a:defRPr sz="405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3">
  <p:cSld name="CUSTOM_2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24"/>
          <p:cNvPicPr preferRelativeResize="0"/>
          <p:nvPr/>
        </p:nvPicPr>
        <p:blipFill rotWithShape="1">
          <a:blip r:embed="rId2">
            <a:alphaModFix amt="33000"/>
          </a:blip>
          <a:srcRect t="7812" b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40" name="Google Shape;40;p24"/>
          <p:cNvPicPr preferRelativeResize="0"/>
          <p:nvPr/>
        </p:nvPicPr>
        <p:blipFill rotWithShape="1">
          <a:blip r:embed="rId3">
            <a:alphaModFix/>
          </a:blip>
          <a:srcRect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41" name="Google Shape;41;p24"/>
          <p:cNvSpPr/>
          <p:nvPr/>
        </p:nvSpPr>
        <p:spPr>
          <a:xfrm>
            <a:off x="557427" y="1028700"/>
            <a:ext cx="8374761" cy="8374761"/>
          </a:xfrm>
          <a:custGeom>
            <a:avLst/>
            <a:gdLst/>
            <a:ahLst/>
            <a:cxnLst/>
            <a:rect l="l" t="t" r="r" b="b"/>
            <a:pathLst>
              <a:path w="8374761" h="8374761" extrusionOk="0">
                <a:moveTo>
                  <a:pt x="0" y="0"/>
                </a:moveTo>
                <a:lnTo>
                  <a:pt x="8374761" y="0"/>
                </a:lnTo>
                <a:lnTo>
                  <a:pt x="8374761" y="8374761"/>
                </a:lnTo>
                <a:lnTo>
                  <a:pt x="0" y="8374761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2" name="Google Shape;42;p24"/>
          <p:cNvSpPr>
            <a:spLocks noGrp="1"/>
          </p:cNvSpPr>
          <p:nvPr>
            <p:ph type="pic" idx="2"/>
          </p:nvPr>
        </p:nvSpPr>
        <p:spPr>
          <a:xfrm>
            <a:off x="1268600" y="1686375"/>
            <a:ext cx="6968700" cy="7044900"/>
          </a:xfrm>
          <a:prstGeom prst="rect">
            <a:avLst/>
          </a:prstGeom>
          <a:noFill/>
          <a:ln>
            <a:noFill/>
          </a:ln>
        </p:spPr>
      </p:sp>
      <p:sp>
        <p:nvSpPr>
          <p:cNvPr id="43" name="Google Shape;43;p24"/>
          <p:cNvSpPr txBox="1">
            <a:spLocks noGrp="1"/>
          </p:cNvSpPr>
          <p:nvPr>
            <p:ph type="title"/>
          </p:nvPr>
        </p:nvSpPr>
        <p:spPr>
          <a:xfrm>
            <a:off x="9454450" y="3592000"/>
            <a:ext cx="7725900" cy="348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50"/>
              <a:buFont typeface="Charmonman"/>
              <a:buNone/>
              <a:defRPr sz="12050" i="0" u="none" strike="noStrike" cap="non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2pPr>
            <a:lvl3pPr lvl="2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3pPr>
            <a:lvl4pPr lvl="3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4pPr>
            <a:lvl5pPr lvl="4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5pPr>
            <a:lvl6pPr lvl="5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6pPr>
            <a:lvl7pPr lvl="6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7pPr>
            <a:lvl8pPr lvl="7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8pPr>
            <a:lvl9pPr lvl="8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50"/>
              <a:buNone/>
              <a:defRPr sz="12050"/>
            </a:lvl9pPr>
          </a:lstStyle>
          <a:p>
            <a:endParaRPr/>
          </a:p>
        </p:txBody>
      </p:sp>
      <p:sp>
        <p:nvSpPr>
          <p:cNvPr id="44" name="Google Shape;44;p24"/>
          <p:cNvSpPr txBox="1">
            <a:spLocks noGrp="1"/>
          </p:cNvSpPr>
          <p:nvPr>
            <p:ph type="body" idx="1"/>
          </p:nvPr>
        </p:nvSpPr>
        <p:spPr>
          <a:xfrm>
            <a:off x="10495150" y="7408325"/>
            <a:ext cx="6685200" cy="227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1950" algn="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00"/>
              <a:buChar char="•"/>
              <a:defRPr sz="2100"/>
            </a:lvl1pPr>
            <a:lvl2pPr marL="914400" lvl="1" indent="-361950" algn="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00"/>
              <a:buChar char="–"/>
              <a:defRPr sz="2100"/>
            </a:lvl2pPr>
            <a:lvl3pPr marL="1371600" lvl="2" indent="-361950" algn="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00"/>
              <a:buChar char="•"/>
              <a:defRPr sz="2100"/>
            </a:lvl3pPr>
            <a:lvl4pPr marL="1828800" lvl="3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–"/>
              <a:defRPr sz="2100"/>
            </a:lvl4pPr>
            <a:lvl5pPr marL="2286000" lvl="4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»"/>
              <a:defRPr sz="2100"/>
            </a:lvl5pPr>
            <a:lvl6pPr marL="2743200" lvl="5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6pPr>
            <a:lvl7pPr marL="3200400" lvl="6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7pPr>
            <a:lvl8pPr marL="3657600" lvl="7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8pPr>
            <a:lvl9pPr marL="4114800" lvl="8" indent="-361950" algn="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00"/>
              <a:buChar char="•"/>
              <a:defRPr sz="21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4">
  <p:cSld name="CUSTOM_3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6" name="Google Shape;46;p25"/>
          <p:cNvPicPr preferRelativeResize="0"/>
          <p:nvPr/>
        </p:nvPicPr>
        <p:blipFill rotWithShape="1">
          <a:blip r:embed="rId2">
            <a:alphaModFix amt="33000"/>
          </a:blip>
          <a:srcRect l="14080" r="14080"/>
          <a:stretch/>
        </p:blipFill>
        <p:spPr>
          <a:xfrm>
            <a:off x="7203091" y="0"/>
            <a:ext cx="11084906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47" name="Google Shape;47;p25"/>
          <p:cNvSpPr/>
          <p:nvPr/>
        </p:nvSpPr>
        <p:spPr>
          <a:xfrm>
            <a:off x="8478042" y="687975"/>
            <a:ext cx="8229600" cy="8229600"/>
          </a:xfrm>
          <a:custGeom>
            <a:avLst/>
            <a:gdLst/>
            <a:ahLst/>
            <a:cxnLst/>
            <a:rect l="l" t="t" r="r" b="b"/>
            <a:pathLst>
              <a:path w="8229600" h="8229600" extrusionOk="0">
                <a:moveTo>
                  <a:pt x="0" y="0"/>
                </a:moveTo>
                <a:lnTo>
                  <a:pt x="8229600" y="0"/>
                </a:lnTo>
                <a:lnTo>
                  <a:pt x="8229600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48" name="Google Shape;48;p25"/>
          <p:cNvSpPr>
            <a:spLocks noGrp="1"/>
          </p:cNvSpPr>
          <p:nvPr>
            <p:ph type="pic" idx="2"/>
          </p:nvPr>
        </p:nvSpPr>
        <p:spPr>
          <a:xfrm>
            <a:off x="9032900" y="1123425"/>
            <a:ext cx="7119900" cy="7246800"/>
          </a:xfrm>
          <a:prstGeom prst="ellipse">
            <a:avLst/>
          </a:prstGeom>
          <a:noFill/>
          <a:ln>
            <a:noFill/>
          </a:ln>
        </p:spPr>
      </p:sp>
      <p:pic>
        <p:nvPicPr>
          <p:cNvPr id="49" name="Google Shape;49;p25"/>
          <p:cNvPicPr preferRelativeResize="0"/>
          <p:nvPr/>
        </p:nvPicPr>
        <p:blipFill rotWithShape="1">
          <a:blip r:embed="rId4">
            <a:alphaModFix/>
          </a:blip>
          <a:srcRect l="8825" t="8128" b="6757"/>
          <a:stretch/>
        </p:blipFill>
        <p:spPr>
          <a:xfrm>
            <a:off x="0" y="0"/>
            <a:ext cx="99553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50" name="Google Shape;50;p25"/>
          <p:cNvSpPr/>
          <p:nvPr/>
        </p:nvSpPr>
        <p:spPr>
          <a:xfrm rot="10800000">
            <a:off x="13794631" y="8256481"/>
            <a:ext cx="5383688" cy="1101992"/>
          </a:xfrm>
          <a:custGeom>
            <a:avLst/>
            <a:gdLst/>
            <a:ahLst/>
            <a:cxnLst/>
            <a:rect l="l" t="t" r="r" b="b"/>
            <a:pathLst>
              <a:path w="5383688" h="1101992" extrusionOk="0">
                <a:moveTo>
                  <a:pt x="0" y="0"/>
                </a:moveTo>
                <a:lnTo>
                  <a:pt x="5383688" y="0"/>
                </a:lnTo>
                <a:lnTo>
                  <a:pt x="5383688" y="1101993"/>
                </a:lnTo>
                <a:lnTo>
                  <a:pt x="0" y="1101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97550"/>
            </a:stretch>
          </a:blipFill>
          <a:ln>
            <a:noFill/>
          </a:ln>
        </p:spPr>
      </p:sp>
      <p:sp>
        <p:nvSpPr>
          <p:cNvPr id="51" name="Google Shape;51;p25"/>
          <p:cNvSpPr txBox="1">
            <a:spLocks noGrp="1"/>
          </p:cNvSpPr>
          <p:nvPr>
            <p:ph type="title"/>
          </p:nvPr>
        </p:nvSpPr>
        <p:spPr>
          <a:xfrm>
            <a:off x="42325" y="1881025"/>
            <a:ext cx="77259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Charmonman"/>
              <a:buNone/>
              <a:defRPr i="0" u="none" strike="noStrike" cap="non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8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25"/>
          <p:cNvSpPr txBox="1">
            <a:spLocks noGrp="1"/>
          </p:cNvSpPr>
          <p:nvPr>
            <p:ph type="body" idx="1"/>
          </p:nvPr>
        </p:nvSpPr>
        <p:spPr>
          <a:xfrm>
            <a:off x="889075" y="5168200"/>
            <a:ext cx="6032400" cy="333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125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marL="914400" lvl="1" indent="-365125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marL="1371600" lvl="2" indent="-36512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marL="1828800" lvl="3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marL="2286000" lvl="4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marL="2743200" lvl="5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marL="3200400" lvl="6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marL="3657600" lvl="7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marL="4114800" lvl="8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>
            <a:endParaRPr/>
          </a:p>
        </p:txBody>
      </p:sp>
      <p:sp>
        <p:nvSpPr>
          <p:cNvPr id="53" name="Google Shape;53;p25"/>
          <p:cNvSpPr txBox="1">
            <a:spLocks noGrp="1"/>
          </p:cNvSpPr>
          <p:nvPr>
            <p:ph type="subTitle" idx="3"/>
          </p:nvPr>
        </p:nvSpPr>
        <p:spPr>
          <a:xfrm>
            <a:off x="14064800" y="8600075"/>
            <a:ext cx="4127400" cy="75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050"/>
              <a:buFont typeface="Charmonman"/>
              <a:buNone/>
              <a:defRPr sz="3050" b="1">
                <a:latin typeface="Charmonman"/>
                <a:ea typeface="Charmonman"/>
                <a:cs typeface="Charmonman"/>
                <a:sym typeface="Charmonman"/>
              </a:defRPr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ustom Layout 5">
  <p:cSld name="CUSTOM_4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Google Shape;55;p26"/>
          <p:cNvPicPr preferRelativeResize="0"/>
          <p:nvPr/>
        </p:nvPicPr>
        <p:blipFill rotWithShape="1">
          <a:blip r:embed="rId2">
            <a:alphaModFix amt="17000"/>
          </a:blip>
          <a:srcRect t="7812" b="7813"/>
          <a:stretch/>
        </p:blipFill>
        <p:spPr>
          <a:xfrm>
            <a:off x="0" y="0"/>
            <a:ext cx="18288003" cy="10286999"/>
          </a:xfrm>
          <a:prstGeom prst="rect">
            <a:avLst/>
          </a:prstGeom>
          <a:noFill/>
          <a:ln>
            <a:noFill/>
          </a:ln>
        </p:spPr>
      </p:pic>
      <p:sp>
        <p:nvSpPr>
          <p:cNvPr id="56" name="Google Shape;56;p26"/>
          <p:cNvSpPr/>
          <p:nvPr/>
        </p:nvSpPr>
        <p:spPr>
          <a:xfrm rot="-5400000">
            <a:off x="6033496" y="3207961"/>
            <a:ext cx="591035" cy="4114800"/>
          </a:xfrm>
          <a:custGeom>
            <a:avLst/>
            <a:gdLst/>
            <a:ahLst/>
            <a:cxnLst/>
            <a:rect l="l" t="t" r="r" b="b"/>
            <a:pathLst>
              <a:path w="591035" h="4114800" extrusionOk="0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7" name="Google Shape;57;p26"/>
          <p:cNvSpPr/>
          <p:nvPr/>
        </p:nvSpPr>
        <p:spPr>
          <a:xfrm>
            <a:off x="8848483" y="1446079"/>
            <a:ext cx="591035" cy="4114800"/>
          </a:xfrm>
          <a:custGeom>
            <a:avLst/>
            <a:gdLst/>
            <a:ahLst/>
            <a:cxnLst/>
            <a:rect l="l" t="t" r="r" b="b"/>
            <a:pathLst>
              <a:path w="591035" h="4114800" extrusionOk="0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8" name="Google Shape;58;p26"/>
          <p:cNvSpPr/>
          <p:nvPr/>
        </p:nvSpPr>
        <p:spPr>
          <a:xfrm rot="10800000">
            <a:off x="8848483" y="4899777"/>
            <a:ext cx="591035" cy="4114800"/>
          </a:xfrm>
          <a:custGeom>
            <a:avLst/>
            <a:gdLst/>
            <a:ahLst/>
            <a:cxnLst/>
            <a:rect l="l" t="t" r="r" b="b"/>
            <a:pathLst>
              <a:path w="591035" h="4114800" extrusionOk="0">
                <a:moveTo>
                  <a:pt x="0" y="0"/>
                </a:moveTo>
                <a:lnTo>
                  <a:pt x="591034" y="0"/>
                </a:lnTo>
                <a:lnTo>
                  <a:pt x="591034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59" name="Google Shape;59;p26"/>
          <p:cNvSpPr/>
          <p:nvPr/>
        </p:nvSpPr>
        <p:spPr>
          <a:xfrm rot="5400000">
            <a:off x="11435937" y="3207961"/>
            <a:ext cx="591035" cy="4114800"/>
          </a:xfrm>
          <a:custGeom>
            <a:avLst/>
            <a:gdLst/>
            <a:ahLst/>
            <a:cxnLst/>
            <a:rect l="l" t="t" r="r" b="b"/>
            <a:pathLst>
              <a:path w="591035" h="4114800" extrusionOk="0">
                <a:moveTo>
                  <a:pt x="0" y="0"/>
                </a:moveTo>
                <a:lnTo>
                  <a:pt x="591035" y="0"/>
                </a:lnTo>
                <a:lnTo>
                  <a:pt x="591035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</p:sp>
      <p:grpSp>
        <p:nvGrpSpPr>
          <p:cNvPr id="60" name="Google Shape;60;p26"/>
          <p:cNvGrpSpPr/>
          <p:nvPr/>
        </p:nvGrpSpPr>
        <p:grpSpPr>
          <a:xfrm>
            <a:off x="6947833" y="3086098"/>
            <a:ext cx="4351955" cy="4115761"/>
            <a:chOff x="336968" y="521988"/>
            <a:chExt cx="5802606" cy="5487681"/>
          </a:xfrm>
        </p:grpSpPr>
        <p:grpSp>
          <p:nvGrpSpPr>
            <p:cNvPr id="61" name="Google Shape;61;p26"/>
            <p:cNvGrpSpPr/>
            <p:nvPr/>
          </p:nvGrpSpPr>
          <p:grpSpPr>
            <a:xfrm>
              <a:off x="981027" y="627068"/>
              <a:ext cx="4531947" cy="5231793"/>
              <a:chOff x="0" y="-9525"/>
              <a:chExt cx="958919" cy="1107000"/>
            </a:xfrm>
          </p:grpSpPr>
          <p:sp>
            <p:nvSpPr>
              <p:cNvPr id="62" name="Google Shape;62;p26"/>
              <p:cNvSpPr/>
              <p:nvPr/>
            </p:nvSpPr>
            <p:spPr>
              <a:xfrm>
                <a:off x="0" y="0"/>
                <a:ext cx="958919" cy="1097348"/>
              </a:xfrm>
              <a:custGeom>
                <a:avLst/>
                <a:gdLst/>
                <a:ahLst/>
                <a:cxnLst/>
                <a:rect l="l" t="t" r="r" b="b"/>
                <a:pathLst>
                  <a:path w="958919" h="1097348" extrusionOk="0">
                    <a:moveTo>
                      <a:pt x="212638" y="0"/>
                    </a:moveTo>
                    <a:lnTo>
                      <a:pt x="746282" y="0"/>
                    </a:lnTo>
                    <a:cubicBezTo>
                      <a:pt x="802677" y="0"/>
                      <a:pt x="856762" y="22403"/>
                      <a:pt x="896639" y="62280"/>
                    </a:cubicBezTo>
                    <a:cubicBezTo>
                      <a:pt x="936517" y="102157"/>
                      <a:pt x="958919" y="156243"/>
                      <a:pt x="958919" y="212638"/>
                    </a:cubicBezTo>
                    <a:lnTo>
                      <a:pt x="958919" y="884711"/>
                    </a:lnTo>
                    <a:cubicBezTo>
                      <a:pt x="958919" y="1002147"/>
                      <a:pt x="863718" y="1097348"/>
                      <a:pt x="746282" y="1097348"/>
                    </a:cubicBezTo>
                    <a:lnTo>
                      <a:pt x="212638" y="1097348"/>
                    </a:lnTo>
                    <a:cubicBezTo>
                      <a:pt x="156243" y="1097348"/>
                      <a:pt x="102157" y="1074946"/>
                      <a:pt x="62280" y="1035068"/>
                    </a:cubicBezTo>
                    <a:cubicBezTo>
                      <a:pt x="22403" y="995191"/>
                      <a:pt x="0" y="941106"/>
                      <a:pt x="0" y="884711"/>
                    </a:cubicBezTo>
                    <a:lnTo>
                      <a:pt x="0" y="212638"/>
                    </a:lnTo>
                    <a:cubicBezTo>
                      <a:pt x="0" y="156243"/>
                      <a:pt x="22403" y="102157"/>
                      <a:pt x="62280" y="62280"/>
                    </a:cubicBezTo>
                    <a:cubicBezTo>
                      <a:pt x="102157" y="22403"/>
                      <a:pt x="156243" y="0"/>
                      <a:pt x="212638" y="0"/>
                    </a:cubicBez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3" name="Google Shape;63;p26"/>
              <p:cNvSpPr txBox="1"/>
              <p:nvPr/>
            </p:nvSpPr>
            <p:spPr>
              <a:xfrm>
                <a:off x="0" y="-9525"/>
                <a:ext cx="958800" cy="11070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grpSp>
          <p:nvGrpSpPr>
            <p:cNvPr id="64" name="Google Shape;64;p26"/>
            <p:cNvGrpSpPr/>
            <p:nvPr/>
          </p:nvGrpSpPr>
          <p:grpSpPr>
            <a:xfrm>
              <a:off x="354424" y="521988"/>
              <a:ext cx="5785150" cy="5394679"/>
              <a:chOff x="0" y="0"/>
              <a:chExt cx="1197580" cy="1116749"/>
            </a:xfrm>
          </p:grpSpPr>
          <p:sp>
            <p:nvSpPr>
              <p:cNvPr id="65" name="Google Shape;65;p26"/>
              <p:cNvSpPr/>
              <p:nvPr/>
            </p:nvSpPr>
            <p:spPr>
              <a:xfrm>
                <a:off x="0" y="0"/>
                <a:ext cx="1197580" cy="1116749"/>
              </a:xfrm>
              <a:custGeom>
                <a:avLst/>
                <a:gdLst/>
                <a:ahLst/>
                <a:cxnLst/>
                <a:rect l="l" t="t" r="r" b="b"/>
                <a:pathLst>
                  <a:path w="1197580" h="1116749" extrusionOk="0">
                    <a:moveTo>
                      <a:pt x="598790" y="0"/>
                    </a:moveTo>
                    <a:cubicBezTo>
                      <a:pt x="268087" y="0"/>
                      <a:pt x="0" y="249993"/>
                      <a:pt x="0" y="558374"/>
                    </a:cubicBezTo>
                    <a:cubicBezTo>
                      <a:pt x="0" y="866756"/>
                      <a:pt x="268087" y="1116749"/>
                      <a:pt x="598790" y="1116749"/>
                    </a:cubicBezTo>
                    <a:cubicBezTo>
                      <a:pt x="929492" y="1116749"/>
                      <a:pt x="1197580" y="866756"/>
                      <a:pt x="1197580" y="558374"/>
                    </a:cubicBezTo>
                    <a:cubicBezTo>
                      <a:pt x="1197580" y="249993"/>
                      <a:pt x="929492" y="0"/>
                      <a:pt x="598790" y="0"/>
                    </a:cubicBezTo>
                    <a:lnTo>
                      <a:pt x="598790" y="0"/>
                    </a:lnTo>
                    <a:close/>
                  </a:path>
                </a:pathLst>
              </a:custGeom>
              <a:solidFill>
                <a:srgbClr val="ECEA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400" b="0" i="0" u="none" strike="noStrike" cap="none" dirty="0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6" name="Google Shape;66;p26"/>
              <p:cNvSpPr txBox="1"/>
              <p:nvPr/>
            </p:nvSpPr>
            <p:spPr>
              <a:xfrm>
                <a:off x="112273" y="95170"/>
                <a:ext cx="972900" cy="9168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50800" tIns="50800" rIns="50800" bIns="50800" anchor="ctr" anchorCtr="0">
                <a:noAutofit/>
              </a:bodyPr>
              <a:lstStyle/>
              <a:p>
                <a:pPr marL="0" marR="0" lvl="0" indent="0" algn="ctr" rtl="0">
                  <a:lnSpc>
                    <a:spcPct val="135555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800"/>
                  <a:buFont typeface="Arial"/>
                  <a:buNone/>
                </a:pPr>
                <a:endParaRPr sz="1800" b="0" i="0" u="none" strike="noStrike" cap="none" dirty="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67" name="Google Shape;67;p26"/>
            <p:cNvSpPr/>
            <p:nvPr/>
          </p:nvSpPr>
          <p:spPr>
            <a:xfrm>
              <a:off x="336968" y="555082"/>
              <a:ext cx="5770378" cy="5454587"/>
            </a:xfrm>
            <a:custGeom>
              <a:avLst/>
              <a:gdLst/>
              <a:ahLst/>
              <a:cxnLst/>
              <a:rect l="l" t="t" r="r" b="b"/>
              <a:pathLst>
                <a:path w="5615940" h="5308600" extrusionOk="0">
                  <a:moveTo>
                    <a:pt x="5283200" y="4169410"/>
                  </a:moveTo>
                  <a:cubicBezTo>
                    <a:pt x="5297170" y="4156710"/>
                    <a:pt x="5312410" y="4144010"/>
                    <a:pt x="5326380" y="4131310"/>
                  </a:cubicBezTo>
                  <a:cubicBezTo>
                    <a:pt x="5328920" y="4132580"/>
                    <a:pt x="5330190" y="4135120"/>
                    <a:pt x="5332730" y="4136390"/>
                  </a:cubicBezTo>
                  <a:cubicBezTo>
                    <a:pt x="5330190" y="4142740"/>
                    <a:pt x="5328920" y="4151630"/>
                    <a:pt x="5325110" y="4156710"/>
                  </a:cubicBezTo>
                  <a:cubicBezTo>
                    <a:pt x="5175250" y="4339590"/>
                    <a:pt x="5046980" y="4541520"/>
                    <a:pt x="4870450" y="4701540"/>
                  </a:cubicBezTo>
                  <a:cubicBezTo>
                    <a:pt x="4624070" y="4925060"/>
                    <a:pt x="4335780" y="5069840"/>
                    <a:pt x="4018280" y="5160010"/>
                  </a:cubicBezTo>
                  <a:cubicBezTo>
                    <a:pt x="3683000" y="5255260"/>
                    <a:pt x="3340100" y="5290820"/>
                    <a:pt x="2993390" y="5298440"/>
                  </a:cubicBezTo>
                  <a:cubicBezTo>
                    <a:pt x="2514600" y="5308600"/>
                    <a:pt x="2042160" y="5270500"/>
                    <a:pt x="1577340" y="5147310"/>
                  </a:cubicBezTo>
                  <a:cubicBezTo>
                    <a:pt x="1363980" y="5091430"/>
                    <a:pt x="1158240" y="5013960"/>
                    <a:pt x="965200" y="4904740"/>
                  </a:cubicBezTo>
                  <a:cubicBezTo>
                    <a:pt x="642620" y="4721860"/>
                    <a:pt x="415290" y="4453890"/>
                    <a:pt x="267970" y="4116070"/>
                  </a:cubicBezTo>
                  <a:cubicBezTo>
                    <a:pt x="147320" y="3841750"/>
                    <a:pt x="83820" y="3552190"/>
                    <a:pt x="49530" y="3255010"/>
                  </a:cubicBezTo>
                  <a:cubicBezTo>
                    <a:pt x="3810" y="2861310"/>
                    <a:pt x="0" y="2467610"/>
                    <a:pt x="39370" y="2073910"/>
                  </a:cubicBezTo>
                  <a:cubicBezTo>
                    <a:pt x="83820" y="1633220"/>
                    <a:pt x="218440" y="1223010"/>
                    <a:pt x="438150" y="840740"/>
                  </a:cubicBezTo>
                  <a:cubicBezTo>
                    <a:pt x="576580" y="598170"/>
                    <a:pt x="773430" y="415290"/>
                    <a:pt x="1021080" y="285750"/>
                  </a:cubicBezTo>
                  <a:cubicBezTo>
                    <a:pt x="1191260" y="196850"/>
                    <a:pt x="1360170" y="105410"/>
                    <a:pt x="1548130" y="62230"/>
                  </a:cubicBezTo>
                  <a:cubicBezTo>
                    <a:pt x="1642110" y="40640"/>
                    <a:pt x="1737360" y="27940"/>
                    <a:pt x="1832610" y="12700"/>
                  </a:cubicBezTo>
                  <a:cubicBezTo>
                    <a:pt x="1841500" y="11430"/>
                    <a:pt x="1851660" y="13970"/>
                    <a:pt x="1860550" y="19050"/>
                  </a:cubicBezTo>
                  <a:cubicBezTo>
                    <a:pt x="1755140" y="43180"/>
                    <a:pt x="1649730" y="68580"/>
                    <a:pt x="1544320" y="92710"/>
                  </a:cubicBezTo>
                  <a:cubicBezTo>
                    <a:pt x="1545590" y="96520"/>
                    <a:pt x="1545590" y="100330"/>
                    <a:pt x="1546860" y="104140"/>
                  </a:cubicBezTo>
                  <a:cubicBezTo>
                    <a:pt x="1615440" y="92710"/>
                    <a:pt x="1684020" y="80010"/>
                    <a:pt x="1752600" y="69850"/>
                  </a:cubicBezTo>
                  <a:cubicBezTo>
                    <a:pt x="2142490" y="12700"/>
                    <a:pt x="2533650" y="0"/>
                    <a:pt x="2926080" y="13970"/>
                  </a:cubicBezTo>
                  <a:cubicBezTo>
                    <a:pt x="3290570" y="27940"/>
                    <a:pt x="3652520" y="63500"/>
                    <a:pt x="4008120" y="147320"/>
                  </a:cubicBezTo>
                  <a:cubicBezTo>
                    <a:pt x="4284980" y="212090"/>
                    <a:pt x="4547870" y="309880"/>
                    <a:pt x="4786630" y="469900"/>
                  </a:cubicBezTo>
                  <a:cubicBezTo>
                    <a:pt x="5111750" y="687070"/>
                    <a:pt x="5316220" y="991870"/>
                    <a:pt x="5436870" y="1358900"/>
                  </a:cubicBezTo>
                  <a:cubicBezTo>
                    <a:pt x="5534660" y="1654810"/>
                    <a:pt x="5581650" y="1960880"/>
                    <a:pt x="5599430" y="2270760"/>
                  </a:cubicBezTo>
                  <a:cubicBezTo>
                    <a:pt x="5615940" y="2552700"/>
                    <a:pt x="5609590" y="2834640"/>
                    <a:pt x="5574030" y="3116580"/>
                  </a:cubicBezTo>
                  <a:cubicBezTo>
                    <a:pt x="5528310" y="3477260"/>
                    <a:pt x="5445760" y="3827780"/>
                    <a:pt x="5281930" y="4155440"/>
                  </a:cubicBezTo>
                  <a:cubicBezTo>
                    <a:pt x="5280660" y="4159250"/>
                    <a:pt x="5279390" y="4163060"/>
                    <a:pt x="5278120" y="4166870"/>
                  </a:cubicBezTo>
                  <a:cubicBezTo>
                    <a:pt x="5279390" y="4166870"/>
                    <a:pt x="5281930" y="4168140"/>
                    <a:pt x="5283200" y="4169410"/>
                  </a:cubicBezTo>
                  <a:close/>
                  <a:moveTo>
                    <a:pt x="2658110" y="71120"/>
                  </a:moveTo>
                  <a:cubicBezTo>
                    <a:pt x="2479040" y="80010"/>
                    <a:pt x="2299970" y="86360"/>
                    <a:pt x="2122170" y="99060"/>
                  </a:cubicBezTo>
                  <a:cubicBezTo>
                    <a:pt x="1856740" y="119380"/>
                    <a:pt x="1595120" y="156210"/>
                    <a:pt x="1341120" y="241300"/>
                  </a:cubicBezTo>
                  <a:cubicBezTo>
                    <a:pt x="1184910" y="293370"/>
                    <a:pt x="1032510" y="356870"/>
                    <a:pt x="902970" y="462280"/>
                  </a:cubicBezTo>
                  <a:cubicBezTo>
                    <a:pt x="732790" y="599440"/>
                    <a:pt x="591820" y="763270"/>
                    <a:pt x="478790" y="951230"/>
                  </a:cubicBezTo>
                  <a:cubicBezTo>
                    <a:pt x="372110" y="1126490"/>
                    <a:pt x="309880" y="1319530"/>
                    <a:pt x="261620" y="1517650"/>
                  </a:cubicBezTo>
                  <a:cubicBezTo>
                    <a:pt x="162560" y="1920240"/>
                    <a:pt x="138430" y="2330450"/>
                    <a:pt x="157480" y="2743200"/>
                  </a:cubicBezTo>
                  <a:cubicBezTo>
                    <a:pt x="171450" y="3042920"/>
                    <a:pt x="213360" y="3338830"/>
                    <a:pt x="300990" y="3627120"/>
                  </a:cubicBezTo>
                  <a:cubicBezTo>
                    <a:pt x="450850" y="4121150"/>
                    <a:pt x="735330" y="4513580"/>
                    <a:pt x="1183640" y="4779010"/>
                  </a:cubicBezTo>
                  <a:cubicBezTo>
                    <a:pt x="1521460" y="4978400"/>
                    <a:pt x="1889760" y="5085080"/>
                    <a:pt x="2275840" y="5133340"/>
                  </a:cubicBezTo>
                  <a:cubicBezTo>
                    <a:pt x="2708910" y="5186680"/>
                    <a:pt x="3141980" y="5180330"/>
                    <a:pt x="3575050" y="5121910"/>
                  </a:cubicBezTo>
                  <a:cubicBezTo>
                    <a:pt x="3972560" y="5067300"/>
                    <a:pt x="4342130" y="4939030"/>
                    <a:pt x="4672330" y="4709160"/>
                  </a:cubicBezTo>
                  <a:cubicBezTo>
                    <a:pt x="4828540" y="4599940"/>
                    <a:pt x="4977130" y="4483100"/>
                    <a:pt x="5086350" y="4320540"/>
                  </a:cubicBezTo>
                  <a:cubicBezTo>
                    <a:pt x="5246370" y="4080510"/>
                    <a:pt x="5354320" y="3818890"/>
                    <a:pt x="5425440" y="3542030"/>
                  </a:cubicBezTo>
                  <a:cubicBezTo>
                    <a:pt x="5537200" y="3101340"/>
                    <a:pt x="5567680" y="2654300"/>
                    <a:pt x="5530850" y="2202180"/>
                  </a:cubicBezTo>
                  <a:cubicBezTo>
                    <a:pt x="5507990" y="1908810"/>
                    <a:pt x="5454650" y="1621790"/>
                    <a:pt x="5355590" y="1344930"/>
                  </a:cubicBezTo>
                  <a:cubicBezTo>
                    <a:pt x="5215890" y="958850"/>
                    <a:pt x="4974590" y="657860"/>
                    <a:pt x="4613910" y="457200"/>
                  </a:cubicBezTo>
                  <a:cubicBezTo>
                    <a:pt x="4404360" y="340360"/>
                    <a:pt x="4179570" y="262890"/>
                    <a:pt x="3947160" y="209550"/>
                  </a:cubicBezTo>
                  <a:cubicBezTo>
                    <a:pt x="3521710" y="111760"/>
                    <a:pt x="3092450" y="78740"/>
                    <a:pt x="2658110" y="71120"/>
                  </a:cubicBezTo>
                  <a:close/>
                  <a:moveTo>
                    <a:pt x="1960880" y="5157470"/>
                  </a:moveTo>
                  <a:cubicBezTo>
                    <a:pt x="1781810" y="5110480"/>
                    <a:pt x="1605280" y="5059680"/>
                    <a:pt x="1435100" y="4991100"/>
                  </a:cubicBezTo>
                  <a:cubicBezTo>
                    <a:pt x="843280" y="4752340"/>
                    <a:pt x="443230" y="4331970"/>
                    <a:pt x="248920" y="3721100"/>
                  </a:cubicBezTo>
                  <a:cubicBezTo>
                    <a:pt x="168910" y="3470910"/>
                    <a:pt x="128270" y="3211830"/>
                    <a:pt x="100330" y="2951480"/>
                  </a:cubicBezTo>
                  <a:cubicBezTo>
                    <a:pt x="99060" y="2956560"/>
                    <a:pt x="99060" y="2961640"/>
                    <a:pt x="99060" y="2966720"/>
                  </a:cubicBezTo>
                  <a:cubicBezTo>
                    <a:pt x="102870" y="3021330"/>
                    <a:pt x="106680" y="3074670"/>
                    <a:pt x="111760" y="3129280"/>
                  </a:cubicBezTo>
                  <a:cubicBezTo>
                    <a:pt x="142240" y="3432810"/>
                    <a:pt x="201930" y="3729990"/>
                    <a:pt x="321310" y="4013200"/>
                  </a:cubicBezTo>
                  <a:cubicBezTo>
                    <a:pt x="476250" y="4384040"/>
                    <a:pt x="721360" y="4673600"/>
                    <a:pt x="1078230" y="4865370"/>
                  </a:cubicBezTo>
                  <a:cubicBezTo>
                    <a:pt x="1268730" y="4968240"/>
                    <a:pt x="1470660" y="5041900"/>
                    <a:pt x="1681480" y="5093970"/>
                  </a:cubicBezTo>
                  <a:cubicBezTo>
                    <a:pt x="1771650" y="5116830"/>
                    <a:pt x="1866900" y="5135880"/>
                    <a:pt x="1960880" y="5157470"/>
                  </a:cubicBez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68" name="Google Shape;68;p26"/>
          <p:cNvSpPr/>
          <p:nvPr/>
        </p:nvSpPr>
        <p:spPr>
          <a:xfrm>
            <a:off x="6827658" y="524974"/>
            <a:ext cx="4632685" cy="766499"/>
          </a:xfrm>
          <a:custGeom>
            <a:avLst/>
            <a:gdLst/>
            <a:ahLst/>
            <a:cxnLst/>
            <a:rect l="l" t="t" r="r" b="b"/>
            <a:pathLst>
              <a:path w="4632685" h="766499" extrusionOk="0">
                <a:moveTo>
                  <a:pt x="0" y="0"/>
                </a:moveTo>
                <a:lnTo>
                  <a:pt x="4632684" y="0"/>
                </a:lnTo>
                <a:lnTo>
                  <a:pt x="4632684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69" name="Google Shape;69;p26"/>
          <p:cNvSpPr/>
          <p:nvPr/>
        </p:nvSpPr>
        <p:spPr>
          <a:xfrm>
            <a:off x="929386" y="4882112"/>
            <a:ext cx="3022773" cy="766499"/>
          </a:xfrm>
          <a:custGeom>
            <a:avLst/>
            <a:gdLst/>
            <a:ahLst/>
            <a:cxnLst/>
            <a:rect l="l" t="t" r="r" b="b"/>
            <a:pathLst>
              <a:path w="3022773" h="766499" extrusionOk="0">
                <a:moveTo>
                  <a:pt x="0" y="0"/>
                </a:moveTo>
                <a:lnTo>
                  <a:pt x="3022773" y="0"/>
                </a:lnTo>
                <a:lnTo>
                  <a:pt x="3022773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53256"/>
            </a:stretch>
          </a:blipFill>
          <a:ln>
            <a:noFill/>
          </a:ln>
        </p:spPr>
      </p:sp>
      <p:sp>
        <p:nvSpPr>
          <p:cNvPr id="70" name="Google Shape;70;p26"/>
          <p:cNvSpPr/>
          <p:nvPr/>
        </p:nvSpPr>
        <p:spPr>
          <a:xfrm>
            <a:off x="14485243" y="4882112"/>
            <a:ext cx="3022773" cy="766499"/>
          </a:xfrm>
          <a:custGeom>
            <a:avLst/>
            <a:gdLst/>
            <a:ahLst/>
            <a:cxnLst/>
            <a:rect l="l" t="t" r="r" b="b"/>
            <a:pathLst>
              <a:path w="3022773" h="766499" extrusionOk="0">
                <a:moveTo>
                  <a:pt x="0" y="0"/>
                </a:moveTo>
                <a:lnTo>
                  <a:pt x="3022772" y="0"/>
                </a:lnTo>
                <a:lnTo>
                  <a:pt x="3022772" y="766499"/>
                </a:lnTo>
                <a:lnTo>
                  <a:pt x="0" y="766499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r="-53256"/>
            </a:stretch>
          </a:blipFill>
          <a:ln>
            <a:noFill/>
          </a:ln>
        </p:spPr>
      </p:sp>
      <p:sp>
        <p:nvSpPr>
          <p:cNvPr id="71" name="Google Shape;71;p26"/>
          <p:cNvSpPr/>
          <p:nvPr/>
        </p:nvSpPr>
        <p:spPr>
          <a:xfrm>
            <a:off x="6827658" y="9094126"/>
            <a:ext cx="4632685" cy="766499"/>
          </a:xfrm>
          <a:custGeom>
            <a:avLst/>
            <a:gdLst/>
            <a:ahLst/>
            <a:cxnLst/>
            <a:rect l="l" t="t" r="r" b="b"/>
            <a:pathLst>
              <a:path w="4632685" h="766499" extrusionOk="0">
                <a:moveTo>
                  <a:pt x="0" y="0"/>
                </a:moveTo>
                <a:lnTo>
                  <a:pt x="4632684" y="0"/>
                </a:lnTo>
                <a:lnTo>
                  <a:pt x="4632684" y="766498"/>
                </a:lnTo>
                <a:lnTo>
                  <a:pt x="0" y="766498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/>
            </a:stretch>
          </a:blipFill>
          <a:ln>
            <a:noFill/>
          </a:ln>
        </p:spPr>
      </p:sp>
      <p:sp>
        <p:nvSpPr>
          <p:cNvPr id="72" name="Google Shape;72;p26"/>
          <p:cNvSpPr txBox="1">
            <a:spLocks noGrp="1"/>
          </p:cNvSpPr>
          <p:nvPr>
            <p:ph type="body" idx="1"/>
          </p:nvPr>
        </p:nvSpPr>
        <p:spPr>
          <a:xfrm>
            <a:off x="2751675" y="811400"/>
            <a:ext cx="32631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125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marL="914400" lvl="1" indent="-365125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marL="1371600" lvl="2" indent="-36512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marL="1828800" lvl="3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marL="2286000" lvl="4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marL="2743200" lvl="5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marL="3200400" lvl="6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marL="3657600" lvl="7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marL="4114800" lvl="8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>
            <a:endParaRPr/>
          </a:p>
        </p:txBody>
      </p:sp>
      <p:sp>
        <p:nvSpPr>
          <p:cNvPr id="73" name="Google Shape;73;p26"/>
          <p:cNvSpPr txBox="1">
            <a:spLocks noGrp="1"/>
          </p:cNvSpPr>
          <p:nvPr>
            <p:ph type="body" idx="2"/>
          </p:nvPr>
        </p:nvSpPr>
        <p:spPr>
          <a:xfrm>
            <a:off x="1008525" y="6067800"/>
            <a:ext cx="32631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125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marL="914400" lvl="1" indent="-365125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marL="1371600" lvl="2" indent="-36512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marL="1828800" lvl="3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marL="2286000" lvl="4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marL="2743200" lvl="5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marL="3200400" lvl="6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marL="3657600" lvl="7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marL="4114800" lvl="8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>
            <a:endParaRPr/>
          </a:p>
        </p:txBody>
      </p:sp>
      <p:sp>
        <p:nvSpPr>
          <p:cNvPr id="74" name="Google Shape;74;p26"/>
          <p:cNvSpPr txBox="1">
            <a:spLocks noGrp="1"/>
          </p:cNvSpPr>
          <p:nvPr>
            <p:ph type="body" idx="3"/>
          </p:nvPr>
        </p:nvSpPr>
        <p:spPr>
          <a:xfrm>
            <a:off x="13476125" y="652650"/>
            <a:ext cx="32631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125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marL="914400" lvl="1" indent="-365125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marL="1371600" lvl="2" indent="-36512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marL="1828800" lvl="3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marL="2286000" lvl="4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marL="2743200" lvl="5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marL="3200400" lvl="6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marL="3657600" lvl="7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marL="4114800" lvl="8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26"/>
          <p:cNvSpPr txBox="1">
            <a:spLocks noGrp="1"/>
          </p:cNvSpPr>
          <p:nvPr>
            <p:ph type="body" idx="4"/>
          </p:nvPr>
        </p:nvSpPr>
        <p:spPr>
          <a:xfrm>
            <a:off x="13634875" y="6246175"/>
            <a:ext cx="3263100" cy="3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65125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2150"/>
              <a:buChar char="•"/>
              <a:defRPr/>
            </a:lvl1pPr>
            <a:lvl2pPr marL="914400" lvl="1" indent="-365125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Char char="–"/>
              <a:defRPr/>
            </a:lvl2pPr>
            <a:lvl3pPr marL="1371600" lvl="2" indent="-365125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Char char="•"/>
              <a:defRPr/>
            </a:lvl3pPr>
            <a:lvl4pPr marL="1828800" lvl="3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–"/>
              <a:defRPr/>
            </a:lvl4pPr>
            <a:lvl5pPr marL="2286000" lvl="4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»"/>
              <a:defRPr/>
            </a:lvl5pPr>
            <a:lvl6pPr marL="2743200" lvl="5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6pPr>
            <a:lvl7pPr marL="3200400" lvl="6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7pPr>
            <a:lvl8pPr marL="3657600" lvl="7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8pPr>
            <a:lvl9pPr marL="4114800" lvl="8" indent="-36512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Char char="•"/>
              <a:defRPr/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subTitle" idx="5"/>
          </p:nvPr>
        </p:nvSpPr>
        <p:spPr>
          <a:xfrm>
            <a:off x="7373050" y="652650"/>
            <a:ext cx="37218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subTitle" idx="6"/>
          </p:nvPr>
        </p:nvSpPr>
        <p:spPr>
          <a:xfrm>
            <a:off x="579863" y="4999936"/>
            <a:ext cx="37218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subTitle" idx="7"/>
          </p:nvPr>
        </p:nvSpPr>
        <p:spPr>
          <a:xfrm>
            <a:off x="14410975" y="4971208"/>
            <a:ext cx="30969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ubTitle" idx="8"/>
          </p:nvPr>
        </p:nvSpPr>
        <p:spPr>
          <a:xfrm>
            <a:off x="7262888" y="9212447"/>
            <a:ext cx="3721800" cy="49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SzPts val="32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SzPts val="2150"/>
              <a:buNone/>
              <a:defRPr/>
            </a:lvl2pPr>
            <a:lvl3pPr lvl="2" algn="ctr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SzPts val="2150"/>
              <a:buNone/>
              <a:defRPr/>
            </a:lvl3pPr>
            <a:lvl4pPr lvl="3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4pPr>
            <a:lvl5pPr lvl="4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5pPr>
            <a:lvl6pPr lvl="5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6pPr>
            <a:lvl7pPr lvl="6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7pPr>
            <a:lvl8pPr lvl="7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8pPr>
            <a:lvl9pPr lvl="8" algn="ctr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215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26"/>
          <p:cNvSpPr txBox="1">
            <a:spLocks noGrp="1"/>
          </p:cNvSpPr>
          <p:nvPr>
            <p:ph type="title"/>
          </p:nvPr>
        </p:nvSpPr>
        <p:spPr>
          <a:xfrm>
            <a:off x="7262900" y="3946750"/>
            <a:ext cx="3721800" cy="203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8000"/>
              <a:buNone/>
              <a:defRPr sz="8000" b="1" i="0" u="none" strike="noStrike" cap="none">
                <a:solidFill>
                  <a:schemeClr val="dk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 b="1"/>
            </a:lvl9pPr>
          </a:lstStyle>
          <a:p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20"/>
          <p:cNvSpPr txBox="1">
            <a:spLocks noGrp="1"/>
          </p:cNvSpPr>
          <p:nvPr>
            <p:ph type="title"/>
          </p:nvPr>
        </p:nvSpPr>
        <p:spPr>
          <a:xfrm>
            <a:off x="1636200" y="723200"/>
            <a:ext cx="15015600" cy="2873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3800"/>
              <a:buFont typeface="Charmonman"/>
              <a:buNone/>
              <a:defRPr sz="13800" b="0" i="0" u="none" strike="noStrike" cap="none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00"/>
              <a:buFont typeface="Arial"/>
              <a:buNone/>
              <a:defRPr sz="13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20"/>
          <p:cNvSpPr txBox="1">
            <a:spLocks noGrp="1"/>
          </p:cNvSpPr>
          <p:nvPr>
            <p:ph type="body" idx="1"/>
          </p:nvPr>
        </p:nvSpPr>
        <p:spPr>
          <a:xfrm>
            <a:off x="5029200" y="5048088"/>
            <a:ext cx="8229600" cy="452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365125" algn="ctr" rtl="0">
              <a:lnSpc>
                <a:spcPct val="100000"/>
              </a:lnSpc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1pPr>
            <a:lvl2pPr marL="914400" marR="0" lvl="1" indent="-365125" algn="ctr" rtl="0">
              <a:lnSpc>
                <a:spcPct val="100000"/>
              </a:lnSpc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–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2pPr>
            <a:lvl3pPr marL="1371600" marR="0" lvl="2" indent="-365125" algn="ctr" rtl="0">
              <a:lnSpc>
                <a:spcPct val="100000"/>
              </a:lnSpc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3pPr>
            <a:lvl4pPr marL="1828800" marR="0" lvl="3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–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4pPr>
            <a:lvl5pPr marL="2286000" marR="0" lvl="4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»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5pPr>
            <a:lvl6pPr marL="2743200" marR="0" lvl="5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6pPr>
            <a:lvl7pPr marL="3200400" marR="0" lvl="6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7pPr>
            <a:lvl8pPr marL="3657600" marR="0" lvl="7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8pPr>
            <a:lvl9pPr marL="4114800" marR="0" lvl="8" indent="-365125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50"/>
              <a:buFont typeface="Rubik"/>
              <a:buChar char="•"/>
              <a:defRPr sz="2150" b="0" i="0" u="none" strike="noStrike" cap="none">
                <a:solidFill>
                  <a:schemeClr val="dk1"/>
                </a:solidFill>
                <a:latin typeface="Rubik"/>
                <a:ea typeface="Rubik"/>
                <a:cs typeface="Rubik"/>
                <a:sym typeface="Rubik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2.pn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4.png"/><Relationship Id="rId4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5" name="Google Shape;85;p1"/>
          <p:cNvPicPr preferRelativeResize="0"/>
          <p:nvPr/>
        </p:nvPicPr>
        <p:blipFill rotWithShape="1">
          <a:blip r:embed="rId3">
            <a:alphaModFix/>
          </a:blip>
          <a:srcRect t="13377" b="7651"/>
          <a:stretch/>
        </p:blipFill>
        <p:spPr>
          <a:xfrm>
            <a:off x="0" y="0"/>
            <a:ext cx="18288000" cy="11092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" name="Google Shape;86;p1"/>
          <p:cNvPicPr preferRelativeResize="0"/>
          <p:nvPr/>
        </p:nvPicPr>
        <p:blipFill rotWithShape="1">
          <a:blip r:embed="rId4">
            <a:alphaModFix/>
          </a:blip>
          <a:srcRect t="11220" r="33262" b="23882"/>
          <a:stretch/>
        </p:blipFill>
        <p:spPr>
          <a:xfrm>
            <a:off x="11637725" y="0"/>
            <a:ext cx="6650276" cy="11092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87" name="Google Shape;87;p1"/>
          <p:cNvPicPr preferRelativeResize="0"/>
          <p:nvPr/>
        </p:nvPicPr>
        <p:blipFill rotWithShape="1">
          <a:blip r:embed="rId5">
            <a:alphaModFix/>
          </a:blip>
          <a:srcRect b="16330"/>
          <a:stretch/>
        </p:blipFill>
        <p:spPr>
          <a:xfrm>
            <a:off x="1637150" y="2043575"/>
            <a:ext cx="15013750" cy="89733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1"/>
          <p:cNvSpPr txBox="1"/>
          <p:nvPr/>
        </p:nvSpPr>
        <p:spPr>
          <a:xfrm>
            <a:off x="2166036" y="3665243"/>
            <a:ext cx="1395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676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p1"/>
          <p:cNvSpPr txBox="1"/>
          <p:nvPr/>
        </p:nvSpPr>
        <p:spPr>
          <a:xfrm>
            <a:off x="11043407" y="6811840"/>
            <a:ext cx="6606000" cy="21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5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"/>
          <p:cNvSpPr txBox="1"/>
          <p:nvPr/>
        </p:nvSpPr>
        <p:spPr>
          <a:xfrm>
            <a:off x="347072" y="358675"/>
            <a:ext cx="16008900" cy="14957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Санкт-Петербургское государственное бюджетное профессиональное образовательное учреждение "Академия управления городской средой, градостроительства и печати</a:t>
            </a:r>
            <a:r>
              <a:rPr lang="en-US" sz="36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"</a:t>
            </a:r>
            <a:endParaRPr sz="36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91" name="Google Shape;91;p1"/>
          <p:cNvSpPr txBox="1"/>
          <p:nvPr/>
        </p:nvSpPr>
        <p:spPr>
          <a:xfrm>
            <a:off x="2045575" y="3006400"/>
            <a:ext cx="14196900" cy="31023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615"/>
              <a:buFont typeface="Arial"/>
              <a:buNone/>
            </a:pPr>
            <a:r>
              <a:rPr lang="en-US" sz="72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Экскурсия в городскую </a:t>
            </a:r>
            <a:r>
              <a:rPr lang="en-US" sz="72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библиотеку </a:t>
            </a:r>
            <a:r>
              <a:rPr lang="en-US" sz="72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им. А.С. Пушкина</a:t>
            </a:r>
            <a:endParaRPr sz="7200" i="0" u="none" strike="noStrike" cap="none" dirty="0">
              <a:solidFill>
                <a:srgbClr val="000000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92" name="Google Shape;92;p1"/>
          <p:cNvSpPr txBox="1"/>
          <p:nvPr/>
        </p:nvSpPr>
        <p:spPr>
          <a:xfrm>
            <a:off x="7071000" y="6530225"/>
            <a:ext cx="9579900" cy="2114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4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Участники кружка «Футуристы нашего времени» студенты группы 9А-241 подготовили презентацию и поделились своими </a:t>
            </a:r>
            <a:r>
              <a:rPr lang="en-US" sz="24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впечатлениями</a:t>
            </a:r>
            <a:r>
              <a:rPr lang="ru-RU" sz="24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 со студентами других групп</a:t>
            </a:r>
            <a:r>
              <a:rPr lang="en-US" sz="24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24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.</a:t>
            </a:r>
            <a:endParaRPr sz="24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24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                                                        </a:t>
            </a:r>
            <a:r>
              <a:rPr lang="en-US" sz="2400" dirty="0" smtClean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Руководитель </a:t>
            </a:r>
            <a:r>
              <a:rPr lang="en-US" sz="24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кружка Ждахина И. А.</a:t>
            </a:r>
            <a:endParaRPr sz="24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93" name="Google Shape;93;p1"/>
          <p:cNvSpPr txBox="1"/>
          <p:nvPr/>
        </p:nvSpPr>
        <p:spPr>
          <a:xfrm>
            <a:off x="7632775" y="8758725"/>
            <a:ext cx="3022500" cy="1523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Санкт-Петербург </a:t>
            </a:r>
            <a:endParaRPr sz="30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solidFill>
                  <a:srgbClr val="603826"/>
                </a:solidFill>
                <a:latin typeface="Charmonman"/>
                <a:ea typeface="Charmonman"/>
                <a:cs typeface="Charmonman"/>
                <a:sym typeface="Charmonman"/>
              </a:rPr>
              <a:t>2025 год</a:t>
            </a:r>
            <a:endParaRPr sz="30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000" dirty="0">
              <a:solidFill>
                <a:srgbClr val="603826"/>
              </a:solidFill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34a8047708d_1_101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5" name="Google Shape;175;g34a8047708d_1_10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718579" y="0"/>
            <a:ext cx="7707214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76" name="Google Shape;176;g34a8047708d_1_101"/>
          <p:cNvSpPr/>
          <p:nvPr/>
        </p:nvSpPr>
        <p:spPr>
          <a:xfrm rot="87234">
            <a:off x="94863" y="2185954"/>
            <a:ext cx="10968542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87"/>
            </a:stretch>
          </a:blipFill>
          <a:ln>
            <a:noFill/>
          </a:ln>
        </p:spPr>
      </p:sp>
      <p:sp>
        <p:nvSpPr>
          <p:cNvPr id="177" name="Google Shape;177;g34a8047708d_1_101"/>
          <p:cNvSpPr txBox="1"/>
          <p:nvPr/>
        </p:nvSpPr>
        <p:spPr>
          <a:xfrm>
            <a:off x="1515099" y="3428992"/>
            <a:ext cx="9030981" cy="71527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200" dirty="0">
                <a:latin typeface="Charmonman"/>
                <a:ea typeface="Charmonman"/>
                <a:cs typeface="Charmonman"/>
                <a:sym typeface="Charmonman"/>
              </a:rPr>
              <a:t>“</a:t>
            </a:r>
            <a:r>
              <a:rPr lang="en-US" sz="42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Библиотека довольна красивая и наполнена историей. Экскурсовод понравился тем, что все подробно рассказывал. Больше всего понравилась архитектура данного здания. Камины были выполнены красиво и элегантно, так же как и люстры. Очень </a:t>
            </a:r>
            <a:r>
              <a:rPr lang="ru-RU" sz="42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увлекательная </a:t>
            </a:r>
            <a:r>
              <a:rPr lang="en-US" sz="42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экскурсия</a:t>
            </a:r>
            <a:r>
              <a:rPr lang="en-US" sz="42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”</a:t>
            </a:r>
            <a:endParaRPr sz="42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4000" i="1" dirty="0" smtClean="0">
                <a:latin typeface="Charmonman"/>
                <a:ea typeface="Charmonman"/>
                <a:cs typeface="Charmonman"/>
                <a:sym typeface="Charmonman"/>
              </a:rPr>
              <a:t>                                  </a:t>
            </a:r>
            <a:r>
              <a:rPr lang="en-US" sz="4000" i="1" dirty="0" smtClean="0">
                <a:latin typeface="Charmonman"/>
                <a:ea typeface="Charmonman"/>
                <a:cs typeface="Charmonman"/>
                <a:sym typeface="Charmonman"/>
              </a:rPr>
              <a:t>Таймасханов </a:t>
            </a:r>
            <a:r>
              <a:rPr lang="en-US" sz="4000" i="1" dirty="0">
                <a:latin typeface="Charmonman"/>
                <a:ea typeface="Charmonman"/>
                <a:cs typeface="Charmonman"/>
                <a:sym typeface="Charmonman"/>
              </a:rPr>
              <a:t>Ислам</a:t>
            </a:r>
            <a:r>
              <a:rPr lang="en-US" sz="4000" dirty="0">
                <a:latin typeface="Charmonman"/>
                <a:ea typeface="Charmonman"/>
                <a:cs typeface="Charmonman"/>
                <a:sym typeface="Charmonman"/>
              </a:rPr>
              <a:t> </a:t>
            </a:r>
            <a:endParaRPr sz="4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1"/>
              <a:buFont typeface="Arial"/>
              <a:buNone/>
            </a:pP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8" name="Google Shape;178;g34a8047708d_1_101"/>
          <p:cNvSpPr txBox="1"/>
          <p:nvPr/>
        </p:nvSpPr>
        <p:spPr>
          <a:xfrm>
            <a:off x="1346025" y="105712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Google Shape;183;g34a8047708d_1_113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4" name="Google Shape;184;g34a8047708d_1_113"/>
          <p:cNvSpPr txBox="1"/>
          <p:nvPr/>
        </p:nvSpPr>
        <p:spPr>
          <a:xfrm>
            <a:off x="354788" y="53972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85" name="Google Shape;185;g34a8047708d_1_11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750" y="0"/>
            <a:ext cx="7715251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86" name="Google Shape;186;g34a8047708d_1_113"/>
          <p:cNvSpPr/>
          <p:nvPr/>
        </p:nvSpPr>
        <p:spPr>
          <a:xfrm rot="87234">
            <a:off x="-2226" y="1804926"/>
            <a:ext cx="11596714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87"/>
            </a:stretch>
          </a:blipFill>
          <a:ln>
            <a:noFill/>
          </a:ln>
        </p:spPr>
      </p:sp>
      <p:sp>
        <p:nvSpPr>
          <p:cNvPr id="187" name="Google Shape;187;g34a8047708d_1_113"/>
          <p:cNvSpPr txBox="1"/>
          <p:nvPr/>
        </p:nvSpPr>
        <p:spPr>
          <a:xfrm>
            <a:off x="354789" y="3354775"/>
            <a:ext cx="10694212" cy="657949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“Музей-квартира — это удивительное место, где история и культура переплетаются. Каждый уголок здесь пропитан духом прошлого, а красивые камины добавляют особый шарм и теплоту. Прогуливаясь по залам, можно ощутить, как будто время остановилось, и нас окружают воспоминания о жизни людей, которые когда-то здесь жили. Библиотека предлагает не только богатый выбор литературы, но и возможность погрузиться в атмосферу старины. Это идеальное место для чтения и размышлений, где каждый найдет вдохновение.”</a:t>
            </a:r>
            <a:endParaRPr sz="3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just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ru-RU" sz="3500" i="1" dirty="0" smtClean="0">
                <a:latin typeface="Charmonman"/>
                <a:ea typeface="Charmonman"/>
                <a:cs typeface="Charmonman"/>
                <a:sym typeface="Charmonman"/>
              </a:rPr>
              <a:t>                                                           </a:t>
            </a:r>
            <a:r>
              <a:rPr lang="en-US" sz="3500" i="1" dirty="0" smtClean="0">
                <a:latin typeface="Charmonman"/>
                <a:ea typeface="Charmonman"/>
                <a:cs typeface="Charmonman"/>
                <a:sym typeface="Charmonman"/>
              </a:rPr>
              <a:t>Шишенко </a:t>
            </a:r>
            <a:r>
              <a:rPr lang="en-US" sz="3500" i="1" dirty="0">
                <a:latin typeface="Charmonman"/>
                <a:ea typeface="Charmonman"/>
                <a:cs typeface="Charmonman"/>
                <a:sym typeface="Charmonman"/>
              </a:rPr>
              <a:t>Вероника</a:t>
            </a:r>
            <a:endParaRPr sz="3500" i="1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just" rtl="0">
              <a:lnSpc>
                <a:spcPct val="1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801"/>
              <a:buFont typeface="Arial"/>
              <a:buNone/>
            </a:pP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" name="Google Shape;192;g34a8047708d_1_131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4a8047708d_1_131"/>
          <p:cNvSpPr txBox="1"/>
          <p:nvPr/>
        </p:nvSpPr>
        <p:spPr>
          <a:xfrm>
            <a:off x="8224325" y="57017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94" name="Google Shape;194;g34a8047708d_1_1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5050" y="0"/>
            <a:ext cx="7715251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g34a8047708d_1_131"/>
          <p:cNvSpPr/>
          <p:nvPr/>
        </p:nvSpPr>
        <p:spPr>
          <a:xfrm rot="87234">
            <a:off x="4735098" y="2049075"/>
            <a:ext cx="13785754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87"/>
            </a:stretch>
          </a:blipFill>
          <a:ln>
            <a:noFill/>
          </a:ln>
        </p:spPr>
      </p:sp>
      <p:sp>
        <p:nvSpPr>
          <p:cNvPr id="196" name="Google Shape;196;g34a8047708d_1_131"/>
          <p:cNvSpPr txBox="1"/>
          <p:nvPr/>
        </p:nvSpPr>
        <p:spPr>
          <a:xfrm>
            <a:off x="5579725" y="3429000"/>
            <a:ext cx="11637600" cy="548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dirty="0">
                <a:latin typeface="Charmonman"/>
                <a:ea typeface="Charmonman"/>
                <a:cs typeface="Charmonman"/>
                <a:sym typeface="Charmonman"/>
              </a:rPr>
              <a:t>“Здесь царит неповторимый аромат старых книг, а каждый стеллаж кажется хранителем не только знаний, но и человеческих судеб. Уютные уголки с кожаными креслами так и манят погрузиться в чтение.”</a:t>
            </a:r>
            <a:endParaRPr sz="45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500" i="1" dirty="0">
                <a:latin typeface="Charmonman"/>
                <a:ea typeface="Charmonman"/>
                <a:cs typeface="Charmonman"/>
                <a:sym typeface="Charmonman"/>
              </a:rPr>
              <a:t>Каримова Алёна</a:t>
            </a:r>
            <a:endParaRPr sz="4500" i="1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5801"/>
              <a:buFont typeface="Arial"/>
              <a:buNone/>
            </a:pP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77" y="1365814"/>
            <a:ext cx="5899401" cy="7865868"/>
          </a:xfrm>
          <a:prstGeom prst="rect">
            <a:avLst/>
          </a:prstGeom>
        </p:spPr>
      </p:pic>
      <p:pic>
        <p:nvPicPr>
          <p:cNvPr id="192" name="Google Shape;192;g34a8047708d_1_131"/>
          <p:cNvPicPr preferRelativeResize="0"/>
          <p:nvPr/>
        </p:nvPicPr>
        <p:blipFill rotWithShape="1">
          <a:blip r:embed="rId4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93" name="Google Shape;193;g34a8047708d_1_131"/>
          <p:cNvSpPr txBox="1"/>
          <p:nvPr/>
        </p:nvSpPr>
        <p:spPr>
          <a:xfrm>
            <a:off x="8224325" y="57017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95" name="Google Shape;195;g34a8047708d_1_131"/>
          <p:cNvSpPr/>
          <p:nvPr/>
        </p:nvSpPr>
        <p:spPr>
          <a:xfrm rot="87234">
            <a:off x="4662922" y="2048160"/>
            <a:ext cx="13857942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87"/>
            </a:stretch>
          </a:blipFill>
          <a:ln>
            <a:noFill/>
          </a:ln>
        </p:spPr>
      </p:sp>
      <p:sp>
        <p:nvSpPr>
          <p:cNvPr id="196" name="Google Shape;196;g34a8047708d_1_131"/>
          <p:cNvSpPr txBox="1"/>
          <p:nvPr/>
        </p:nvSpPr>
        <p:spPr>
          <a:xfrm>
            <a:off x="5579725" y="3429000"/>
            <a:ext cx="11637600" cy="60539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lvl="0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2800" dirty="0">
                <a:latin typeface="Charmonman"/>
                <a:ea typeface="Charmonman"/>
                <a:cs typeface="Charmonman"/>
                <a:sym typeface="Charmonman"/>
              </a:rPr>
              <a:t>“ </a:t>
            </a:r>
            <a:r>
              <a:rPr lang="ru-RU" sz="2800" dirty="0" smtClean="0">
                <a:latin typeface="Charmonman"/>
                <a:ea typeface="Charmonman"/>
                <a:cs typeface="Charmonman"/>
              </a:rPr>
              <a:t>Мы </a:t>
            </a:r>
            <a:r>
              <a:rPr lang="ru-RU" sz="2800" dirty="0">
                <a:latin typeface="Charmonman"/>
                <a:ea typeface="Charmonman"/>
                <a:cs typeface="Charmonman"/>
              </a:rPr>
              <a:t>посетили центральную детскую библиотеку им. А. С. Пушкина, созданную в 1934 году, и расположенную в Доме Бажанова –  памятнике архитектуры. Мы познакомились с историей и архитектурой этого здания, узнали о том, какие были комнаты, их назначения и как они выглядели раньше. Нам было интересно соприкоснуться с историей. Мы увидели один из майоликовых каминов, который считается самым красивым во всем мире, а также и другие красоты этого архитектурного памятника. Мы выражаем благодарность сотрудникам музея за предоставленную возможность посетить и узнать это место</a:t>
            </a:r>
            <a:r>
              <a:rPr lang="ru-RU" sz="2800" dirty="0" smtClean="0">
                <a:latin typeface="Charmonman"/>
                <a:ea typeface="Charmonman"/>
                <a:cs typeface="Charmonman"/>
              </a:rPr>
              <a:t>.</a:t>
            </a:r>
            <a:r>
              <a:rPr lang="en-US" sz="2800" dirty="0"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2800" dirty="0" smtClean="0">
                <a:latin typeface="Charmonman"/>
                <a:ea typeface="Charmonman"/>
                <a:cs typeface="Charmonman"/>
                <a:sym typeface="Charmonman"/>
              </a:rPr>
              <a:t>”</a:t>
            </a:r>
            <a:r>
              <a:rPr lang="ru-RU" sz="2800" dirty="0" smtClean="0">
                <a:latin typeface="Charmonman"/>
                <a:ea typeface="Charmonman"/>
                <a:cs typeface="Charmonman"/>
                <a:sym typeface="Charmonman"/>
              </a:rPr>
              <a:t> </a:t>
            </a:r>
          </a:p>
          <a:p>
            <a:pPr lvl="0" algn="r"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ru-RU" sz="3600" i="1" dirty="0" smtClean="0">
                <a:latin typeface="Charmonman"/>
                <a:ea typeface="Charmonman"/>
                <a:cs typeface="Charmonman"/>
                <a:sym typeface="Charmonman"/>
              </a:rPr>
              <a:t>Группа 9А-242</a:t>
            </a:r>
            <a:endParaRPr lang="en-US" sz="3600" i="1" dirty="0">
              <a:latin typeface="Charmonman"/>
              <a:ea typeface="Charmonman"/>
              <a:cs typeface="Charmonman"/>
              <a:sym typeface="Charmonman"/>
            </a:endParaRPr>
          </a:p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endParaRPr lang="ru-RU" sz="2800" dirty="0">
              <a:latin typeface="Charmonman"/>
              <a:ea typeface="Charmonman"/>
              <a:cs typeface="Charmonman"/>
            </a:endParaRPr>
          </a:p>
        </p:txBody>
      </p:sp>
    </p:spTree>
    <p:extLst>
      <p:ext uri="{BB962C8B-B14F-4D97-AF65-F5344CB8AC3E}">
        <p14:creationId xmlns:p14="http://schemas.microsoft.com/office/powerpoint/2010/main" val="2352140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1" name="Google Shape;201;p11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202" name="Google Shape;202;p11"/>
          <p:cNvSpPr txBox="1"/>
          <p:nvPr/>
        </p:nvSpPr>
        <p:spPr>
          <a:xfrm>
            <a:off x="1261351" y="333175"/>
            <a:ext cx="15765300" cy="35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dirty="0">
                <a:latin typeface="Charmonman"/>
                <a:ea typeface="Charmonman"/>
                <a:cs typeface="Charmonman"/>
                <a:sym typeface="Charmonman"/>
              </a:rPr>
              <a:t>Группа 9А-241 передаёт огромную благодарность сотрудникам библиотеки, которые провели замечательную экскурсию, познакомив нас с историей создания дома Бажанова.</a:t>
            </a:r>
            <a:endParaRPr sz="38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ctr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800" dirty="0">
                <a:latin typeface="Charmonman"/>
                <a:ea typeface="Charmonman"/>
                <a:cs typeface="Charmonman"/>
                <a:sym typeface="Charmonman"/>
              </a:rPr>
              <a:t> </a:t>
            </a:r>
            <a:endParaRPr sz="38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ctr" rtl="0">
              <a:lnSpc>
                <a:spcPct val="11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10456"/>
              <a:buFont typeface="Arial"/>
              <a:buNone/>
            </a:pPr>
            <a:endParaRPr sz="38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203" name="Google Shape;203;p1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25525" y="2459600"/>
            <a:ext cx="5619475" cy="7492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4"/>
          <p:cNvPicPr preferRelativeResize="0"/>
          <p:nvPr/>
        </p:nvPicPr>
        <p:blipFill rotWithShape="1">
          <a:blip r:embed="rId3">
            <a:alphaModFix amt="32999"/>
          </a:blip>
          <a:srcRect t="7812" b="781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4"/>
          <p:cNvPicPr preferRelativeResize="0"/>
          <p:nvPr/>
        </p:nvPicPr>
        <p:blipFill rotWithShape="1">
          <a:blip r:embed="rId4">
            <a:alphaModFix/>
          </a:blip>
          <a:srcRect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00" name="Google Shape;100;p4"/>
          <p:cNvSpPr txBox="1"/>
          <p:nvPr/>
        </p:nvSpPr>
        <p:spPr>
          <a:xfrm>
            <a:off x="11231880" y="1819169"/>
            <a:ext cx="6522310" cy="9069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5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4 апреля  группа архитекторов 9А-241 посетила экскурсию, посвящённую истории создания дома Бажанова (в настоящее время Центральная детская библиотека им. Пушкина), в сопровождении преподавателя по литературе Ждахиной </a:t>
            </a:r>
            <a:r>
              <a:rPr lang="en-US" sz="35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И</a:t>
            </a:r>
            <a:r>
              <a:rPr lang="ru-RU" sz="35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ри</a:t>
            </a:r>
            <a:r>
              <a:rPr lang="en-US" sz="35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ны Анатольевны</a:t>
            </a:r>
            <a:r>
              <a:rPr lang="ru-RU" sz="35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 и библиотекаря Гавриловой Натальи Дмитриевны.</a:t>
            </a:r>
            <a:endParaRPr sz="35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39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r" rtl="0">
              <a:lnSpc>
                <a:spcPct val="18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39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01" name="Google Shape;101;p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31050" y="2548196"/>
            <a:ext cx="8709574" cy="6525400"/>
          </a:xfrm>
          <a:prstGeom prst="rect">
            <a:avLst/>
          </a:prstGeom>
          <a:noFill/>
          <a:ln>
            <a:noFill/>
          </a:ln>
        </p:spPr>
      </p:pic>
      <p:sp>
        <p:nvSpPr>
          <p:cNvPr id="102" name="Google Shape;102;p4"/>
          <p:cNvSpPr txBox="1"/>
          <p:nvPr/>
        </p:nvSpPr>
        <p:spPr>
          <a:xfrm>
            <a:off x="1131050" y="296250"/>
            <a:ext cx="9597910" cy="92536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8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Экскурсия </a:t>
            </a:r>
            <a:endParaRPr sz="138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138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r" rtl="0">
              <a:lnSpc>
                <a:spcPct val="18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3800" dirty="0"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5"/>
          <p:cNvPicPr preferRelativeResize="0"/>
          <p:nvPr/>
        </p:nvPicPr>
        <p:blipFill rotWithShape="1">
          <a:blip r:embed="rId3">
            <a:alphaModFix amt="32999"/>
          </a:blip>
          <a:srcRect l="14080" r="14080"/>
          <a:stretch/>
        </p:blipFill>
        <p:spPr>
          <a:xfrm>
            <a:off x="7203091" y="0"/>
            <a:ext cx="11084909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5"/>
          <p:cNvPicPr preferRelativeResize="0"/>
          <p:nvPr/>
        </p:nvPicPr>
        <p:blipFill rotWithShape="1">
          <a:blip r:embed="rId4">
            <a:alphaModFix/>
          </a:blip>
          <a:srcRect l="8825" t="8128" b="6757"/>
          <a:stretch/>
        </p:blipFill>
        <p:spPr>
          <a:xfrm>
            <a:off x="0" y="0"/>
            <a:ext cx="99553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p5"/>
          <p:cNvSpPr/>
          <p:nvPr/>
        </p:nvSpPr>
        <p:spPr>
          <a:xfrm rot="10800000">
            <a:off x="13794631" y="8225586"/>
            <a:ext cx="4152328" cy="727212"/>
          </a:xfrm>
          <a:custGeom>
            <a:avLst/>
            <a:gdLst/>
            <a:ahLst/>
            <a:cxnLst/>
            <a:rect l="l" t="t" r="r" b="b"/>
            <a:pathLst>
              <a:path w="5383688" h="1101992" extrusionOk="0">
                <a:moveTo>
                  <a:pt x="0" y="0"/>
                </a:moveTo>
                <a:lnTo>
                  <a:pt x="5383688" y="0"/>
                </a:lnTo>
                <a:lnTo>
                  <a:pt x="5383688" y="1101993"/>
                </a:lnTo>
                <a:lnTo>
                  <a:pt x="0" y="1101993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497550"/>
            </a:stretch>
          </a:blipFill>
          <a:ln>
            <a:noFill/>
          </a:ln>
        </p:spPr>
      </p:sp>
      <p:sp>
        <p:nvSpPr>
          <p:cNvPr id="110" name="Google Shape;110;p5"/>
          <p:cNvSpPr txBox="1"/>
          <p:nvPr/>
        </p:nvSpPr>
        <p:spPr>
          <a:xfrm>
            <a:off x="773897" y="337700"/>
            <a:ext cx="11988600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17"/>
              <a:buFont typeface="Arial"/>
              <a:buNone/>
            </a:pPr>
            <a:r>
              <a:rPr lang="en-US" sz="13817" dirty="0">
                <a:latin typeface="Charmonman"/>
                <a:ea typeface="Charmonman"/>
                <a:cs typeface="Charmonman"/>
                <a:sym typeface="Charmonman"/>
              </a:rPr>
              <a:t>Дом Бажанова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p5"/>
          <p:cNvSpPr txBox="1"/>
          <p:nvPr/>
        </p:nvSpPr>
        <p:spPr>
          <a:xfrm>
            <a:off x="1225699" y="2464400"/>
            <a:ext cx="9680100" cy="589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 </a:t>
            </a:r>
            <a:endParaRPr sz="39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— памятник архитектуры в стиле модерн. Построен в 1909 году для Торгово-промышленного товарищества «Ф. Г. Бажанов и А. П. Чувалдина» архитектором П. Ф. Алёшиным. </a:t>
            </a:r>
            <a:endParaRPr sz="39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9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Современный адрес — улица Марата, дом 72.</a:t>
            </a:r>
            <a:endParaRPr sz="39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ctr" rtl="0">
              <a:lnSpc>
                <a:spcPct val="250068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99"/>
              <a:buFont typeface="Arial"/>
              <a:buNone/>
            </a:pPr>
            <a:endParaRPr sz="39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12" name="Google Shape;112;p5"/>
          <p:cNvSpPr txBox="1"/>
          <p:nvPr/>
        </p:nvSpPr>
        <p:spPr>
          <a:xfrm>
            <a:off x="14310059" y="8225586"/>
            <a:ext cx="3636900" cy="47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397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85"/>
              <a:buFont typeface="Arial"/>
              <a:buNone/>
            </a:pPr>
            <a:r>
              <a:rPr lang="en-US" sz="3085" b="1" dirty="0">
                <a:latin typeface="Charmonman"/>
                <a:ea typeface="Charmonman"/>
                <a:cs typeface="Charmonman"/>
                <a:sym typeface="Charmonman"/>
              </a:rPr>
              <a:t>Ф. Г. Бажанов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p5"/>
          <p:cNvPicPr preferRelativeResize="0"/>
          <p:nvPr/>
        </p:nvPicPr>
        <p:blipFill rotWithShape="1">
          <a:blip r:embed="rId6">
            <a:alphaModFix/>
          </a:blip>
          <a:srcRect l="21796" r="25872"/>
          <a:stretch/>
        </p:blipFill>
        <p:spPr>
          <a:xfrm>
            <a:off x="12336425" y="2963377"/>
            <a:ext cx="4747725" cy="4763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g34a8047708d_1_24"/>
          <p:cNvPicPr preferRelativeResize="0"/>
          <p:nvPr/>
        </p:nvPicPr>
        <p:blipFill rotWithShape="1">
          <a:blip r:embed="rId3">
            <a:alphaModFix amt="33000"/>
          </a:blip>
          <a:srcRect l="14080" r="14080"/>
          <a:stretch/>
        </p:blipFill>
        <p:spPr>
          <a:xfrm>
            <a:off x="7203091" y="0"/>
            <a:ext cx="11084906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g34a8047708d_1_24"/>
          <p:cNvPicPr preferRelativeResize="0"/>
          <p:nvPr/>
        </p:nvPicPr>
        <p:blipFill rotWithShape="1">
          <a:blip r:embed="rId4">
            <a:alphaModFix/>
          </a:blip>
          <a:srcRect l="8825" t="8128" b="6758"/>
          <a:stretch/>
        </p:blipFill>
        <p:spPr>
          <a:xfrm>
            <a:off x="0" y="0"/>
            <a:ext cx="9955399" cy="10287001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g34a8047708d_1_24"/>
          <p:cNvSpPr txBox="1"/>
          <p:nvPr/>
        </p:nvSpPr>
        <p:spPr>
          <a:xfrm>
            <a:off x="773897" y="337700"/>
            <a:ext cx="11988600" cy="212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400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3817"/>
              <a:buFont typeface="Arial"/>
              <a:buNone/>
            </a:pPr>
            <a:r>
              <a:rPr lang="en-US" sz="13817" dirty="0">
                <a:latin typeface="Charmonman"/>
                <a:ea typeface="Charmonman"/>
                <a:cs typeface="Charmonman"/>
                <a:sym typeface="Charmonman"/>
              </a:rPr>
              <a:t>Дом Бажанова </a:t>
            </a: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1" name="Google Shape;121;g34a8047708d_1_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2175" y="2987375"/>
            <a:ext cx="8163233" cy="65050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g34a8047708d_1_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1102827" y="2590100"/>
            <a:ext cx="4865210" cy="7299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Google Shape;127;g34a8047708d_1_44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g34a8047708d_1_44"/>
          <p:cNvPicPr preferRelativeResize="0"/>
          <p:nvPr/>
        </p:nvPicPr>
        <p:blipFill rotWithShape="1">
          <a:blip r:embed="rId4">
            <a:alphaModFix/>
          </a:blip>
          <a:srcRect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29" name="Google Shape;129;g34a8047708d_1_44"/>
          <p:cNvSpPr txBox="1"/>
          <p:nvPr/>
        </p:nvSpPr>
        <p:spPr>
          <a:xfrm>
            <a:off x="11484125" y="2974300"/>
            <a:ext cx="6482700" cy="84306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600" dirty="0" smtClean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Лестница </a:t>
            </a:r>
            <a:r>
              <a:rPr lang="en-US" sz="46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отличается своей помпезностью. По периметру перил размещены лантерны, освещающие подъём на второй этаж. </a:t>
            </a:r>
            <a:endParaRPr sz="46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46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r" rtl="0">
              <a:lnSpc>
                <a:spcPct val="18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46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30" name="Google Shape;130;g34a8047708d_1_44"/>
          <p:cNvSpPr txBox="1"/>
          <p:nvPr/>
        </p:nvSpPr>
        <p:spPr>
          <a:xfrm>
            <a:off x="2810350" y="296250"/>
            <a:ext cx="8947800" cy="472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8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Лестница</a:t>
            </a:r>
            <a:endParaRPr sz="13800" dirty="0">
              <a:solidFill>
                <a:schemeClr val="dk1"/>
              </a:solidFill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r" rtl="0">
              <a:lnSpc>
                <a:spcPct val="184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100"/>
              <a:buFont typeface="Arial"/>
              <a:buNone/>
            </a:pPr>
            <a:endParaRPr sz="138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31" name="Google Shape;131;g34a8047708d_1_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11477" y="2365600"/>
            <a:ext cx="4672602" cy="701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g34a8047708d_1_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410826" y="2365600"/>
            <a:ext cx="5257954" cy="7010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7" name="Google Shape;137;g34a8047708d_1_56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g34a8047708d_1_56"/>
          <p:cNvPicPr preferRelativeResize="0"/>
          <p:nvPr/>
        </p:nvPicPr>
        <p:blipFill rotWithShape="1">
          <a:blip r:embed="rId4">
            <a:alphaModFix/>
          </a:blip>
          <a:srcRect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39" name="Google Shape;139;g34a8047708d_1_56"/>
          <p:cNvSpPr txBox="1"/>
          <p:nvPr/>
        </p:nvSpPr>
        <p:spPr>
          <a:xfrm>
            <a:off x="2810350" y="296250"/>
            <a:ext cx="89478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8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Камины</a:t>
            </a:r>
            <a:endParaRPr sz="138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40" name="Google Shape;140;g34a8047708d_1_5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0649" y="2292650"/>
            <a:ext cx="6627776" cy="7385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1" name="Google Shape;141;g34a8047708d_1_56"/>
          <p:cNvPicPr preferRelativeResize="0"/>
          <p:nvPr/>
        </p:nvPicPr>
        <p:blipFill rotWithShape="1">
          <a:blip r:embed="rId6">
            <a:alphaModFix/>
          </a:blip>
          <a:srcRect l="7327" r="8100"/>
          <a:stretch/>
        </p:blipFill>
        <p:spPr>
          <a:xfrm>
            <a:off x="7117080" y="2292650"/>
            <a:ext cx="5532120" cy="738565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2" name="Google Shape;142;g34a8047708d_1_56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3001316" y="2292650"/>
            <a:ext cx="4637784" cy="73856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Google Shape;147;g34a8047708d_1_68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g34a8047708d_1_68"/>
          <p:cNvPicPr preferRelativeResize="0"/>
          <p:nvPr/>
        </p:nvPicPr>
        <p:blipFill rotWithShape="1">
          <a:blip r:embed="rId4">
            <a:alphaModFix/>
          </a:blip>
          <a:srcRect t="12303"/>
          <a:stretch/>
        </p:blipFill>
        <p:spPr>
          <a:xfrm>
            <a:off x="0" y="1"/>
            <a:ext cx="18288000" cy="7259351"/>
          </a:xfrm>
          <a:prstGeom prst="rect">
            <a:avLst/>
          </a:prstGeom>
          <a:noFill/>
          <a:ln>
            <a:noFill/>
          </a:ln>
        </p:spPr>
      </p:pic>
      <p:sp>
        <p:nvSpPr>
          <p:cNvPr id="149" name="Google Shape;149;g34a8047708d_1_68"/>
          <p:cNvSpPr txBox="1"/>
          <p:nvPr/>
        </p:nvSpPr>
        <p:spPr>
          <a:xfrm>
            <a:off x="2810350" y="296250"/>
            <a:ext cx="12721500" cy="212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38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Дом-библиотека</a:t>
            </a:r>
            <a:endParaRPr sz="138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sp>
        <p:nvSpPr>
          <p:cNvPr id="150" name="Google Shape;150;g34a8047708d_1_68"/>
          <p:cNvSpPr txBox="1"/>
          <p:nvPr/>
        </p:nvSpPr>
        <p:spPr>
          <a:xfrm>
            <a:off x="1836225" y="4039500"/>
            <a:ext cx="7608900" cy="39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46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 2001 году дом получил официально свой новый статус Детской библиотеки истории и культуры Петербурга. </a:t>
            </a:r>
            <a:endParaRPr sz="46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51" name="Google Shape;151;g34a8047708d_1_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0764550" y="2296025"/>
            <a:ext cx="5589024" cy="74520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8"/>
          <p:cNvPicPr preferRelativeResize="0"/>
          <p:nvPr/>
        </p:nvPicPr>
        <p:blipFill rotWithShape="1">
          <a:blip r:embed="rId3">
            <a:alphaModFix amt="32999"/>
          </a:blip>
          <a:srcRect t="7812" b="7810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0572750" y="0"/>
            <a:ext cx="7715251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p8"/>
          <p:cNvSpPr/>
          <p:nvPr/>
        </p:nvSpPr>
        <p:spPr>
          <a:xfrm rot="87234">
            <a:off x="94397" y="2222610"/>
            <a:ext cx="13857942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93"/>
            </a:stretch>
          </a:blipFill>
          <a:ln>
            <a:noFill/>
          </a:ln>
        </p:spPr>
      </p:sp>
      <p:sp>
        <p:nvSpPr>
          <p:cNvPr id="159" name="Google Shape;159;p8"/>
          <p:cNvSpPr txBox="1"/>
          <p:nvPr/>
        </p:nvSpPr>
        <p:spPr>
          <a:xfrm>
            <a:off x="1515099" y="3428992"/>
            <a:ext cx="10467300" cy="651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1"/>
              <a:buFont typeface="Arial"/>
              <a:buNone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"Нам безумно понравился интерьер этого дома! Особенно круто, что нам показывали реальные фотографии комнат в том виде, в каком они были при прежнем хозяине.</a:t>
            </a:r>
            <a:endParaRPr sz="3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Хозяин, кстати, оказался большим поклонником русской культуры – и это чувствуется в каждой детали: куклы на окнах, камин, вдохновленный народными сказками, общий колорит… А ещё у него был настоящий фетиш на камины – и мы это уважаем. </a:t>
            </a:r>
            <a:endParaRPr sz="3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В общем, этот интерьер – идеальный пример того, как создавать уют, сохранять историю и при этом делать всё нежно, необычно и стильно.”</a:t>
            </a:r>
            <a:endParaRPr sz="3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700" i="1" dirty="0">
                <a:latin typeface="Charmonman"/>
                <a:ea typeface="Charmonman"/>
                <a:cs typeface="Charmonman"/>
                <a:sym typeface="Charmonman"/>
              </a:rPr>
              <a:t>Перевозкина Ксения</a:t>
            </a:r>
            <a:endParaRPr sz="3700" i="1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 </a:t>
            </a:r>
            <a:endParaRPr sz="3000" dirty="0">
              <a:latin typeface="Charmonman"/>
              <a:ea typeface="Charmonman"/>
              <a:cs typeface="Charmonman"/>
              <a:sym typeface="Charmonman"/>
            </a:endParaRPr>
          </a:p>
          <a:p>
            <a:pPr marL="0" marR="0" lvl="0" indent="0" algn="l" rtl="0">
              <a:lnSpc>
                <a:spcPct val="1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801"/>
              <a:buFont typeface="Arial"/>
              <a:buNone/>
            </a:pPr>
            <a:endParaRPr sz="26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0" name="Google Shape;160;p8"/>
          <p:cNvSpPr txBox="1"/>
          <p:nvPr/>
        </p:nvSpPr>
        <p:spPr>
          <a:xfrm>
            <a:off x="1346025" y="105712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CBCB"/>
        </a:solidFill>
        <a:effectLst/>
      </p:bgPr>
    </p:bg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g34a8047708d_1_83"/>
          <p:cNvPicPr preferRelativeResize="0"/>
          <p:nvPr/>
        </p:nvPicPr>
        <p:blipFill rotWithShape="1">
          <a:blip r:embed="rId3">
            <a:alphaModFix amt="33000"/>
          </a:blip>
          <a:srcRect t="7813" b="7813"/>
          <a:stretch/>
        </p:blipFill>
        <p:spPr>
          <a:xfrm>
            <a:off x="0" y="0"/>
            <a:ext cx="18288000" cy="10287000"/>
          </a:xfrm>
          <a:prstGeom prst="rect">
            <a:avLst/>
          </a:prstGeom>
          <a:noFill/>
          <a:ln>
            <a:noFill/>
          </a:ln>
        </p:spPr>
      </p:pic>
      <p:sp>
        <p:nvSpPr>
          <p:cNvPr id="166" name="Google Shape;166;g34a8047708d_1_83"/>
          <p:cNvSpPr txBox="1"/>
          <p:nvPr/>
        </p:nvSpPr>
        <p:spPr>
          <a:xfrm>
            <a:off x="8224325" y="570175"/>
            <a:ext cx="12721500" cy="16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0400" dirty="0">
                <a:solidFill>
                  <a:schemeClr val="dk1"/>
                </a:solidFill>
                <a:latin typeface="Charmonman"/>
                <a:ea typeface="Charmonman"/>
                <a:cs typeface="Charmonman"/>
                <a:sym typeface="Charmonman"/>
              </a:rPr>
              <a:t>Впечатления</a:t>
            </a:r>
            <a:endParaRPr sz="10700" dirty="0">
              <a:latin typeface="Charmonman"/>
              <a:ea typeface="Charmonman"/>
              <a:cs typeface="Charmonman"/>
              <a:sym typeface="Charmonman"/>
            </a:endParaRPr>
          </a:p>
        </p:txBody>
      </p:sp>
      <p:pic>
        <p:nvPicPr>
          <p:cNvPr id="167" name="Google Shape;167;g34a8047708d_1_8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423" y="0"/>
            <a:ext cx="7409856" cy="10287002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g34a8047708d_1_83"/>
          <p:cNvSpPr/>
          <p:nvPr/>
        </p:nvSpPr>
        <p:spPr>
          <a:xfrm rot="87234">
            <a:off x="6113310" y="2066563"/>
            <a:ext cx="12407320" cy="7594078"/>
          </a:xfrm>
          <a:custGeom>
            <a:avLst/>
            <a:gdLst/>
            <a:ahLst/>
            <a:cxnLst/>
            <a:rect l="l" t="t" r="r" b="b"/>
            <a:pathLst>
              <a:path w="14064447" h="6210055" extrusionOk="0">
                <a:moveTo>
                  <a:pt x="0" y="0"/>
                </a:moveTo>
                <a:lnTo>
                  <a:pt x="14064447" y="0"/>
                </a:lnTo>
                <a:lnTo>
                  <a:pt x="14064447" y="6210055"/>
                </a:lnTo>
                <a:lnTo>
                  <a:pt x="0" y="6210055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 b="-80887"/>
            </a:stretch>
          </a:blipFill>
          <a:ln>
            <a:noFill/>
          </a:ln>
        </p:spPr>
      </p:sp>
      <p:sp>
        <p:nvSpPr>
          <p:cNvPr id="169" name="Google Shape;169;g34a8047708d_1_83"/>
          <p:cNvSpPr txBox="1"/>
          <p:nvPr/>
        </p:nvSpPr>
        <p:spPr>
          <a:xfrm>
            <a:off x="7113721" y="3057040"/>
            <a:ext cx="10646044" cy="66310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spcBef>
                <a:spcPts val="1200"/>
              </a:spcBef>
              <a:buClr>
                <a:schemeClr val="dk1"/>
              </a:buClr>
              <a:buSzPts val="1100"/>
            </a:pP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“Очень красивое место в красивом районе Питера (благодаря этому  после библиотеки есть огромное желание прогуляться по Питерским местам). Когда заходишь, то в первую очередь обращаешь внимание на приветливых работников библиотеки. Впечатление, будто побывал в каком-то доме-музее либо в гостях </a:t>
            </a:r>
            <a:r>
              <a:rPr lang="ru-RU" sz="3000" dirty="0" smtClean="0">
                <a:latin typeface="Charmonman"/>
                <a:ea typeface="Charmonman"/>
                <a:cs typeface="Charmonman"/>
                <a:sym typeface="Charmonman"/>
              </a:rPr>
              <a:t>у</a:t>
            </a:r>
            <a:r>
              <a:rPr lang="en-US" sz="3000" dirty="0" smtClean="0"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своего очень богатого друга, настолько библиотека грамотно и по-домашнему красиво обустроена. Огромные комнаты и великой историей, разнообразие книг, чистота - все это заставляет вернуться туда вновь. Для нас приятным бонусом стало наличие </a:t>
            </a:r>
            <a:r>
              <a:rPr lang="ru-RU" sz="3000" dirty="0" smtClean="0">
                <a:latin typeface="Charmonman"/>
                <a:ea typeface="Charmonman"/>
                <a:cs typeface="Charmonman"/>
                <a:sym typeface="Charmonman"/>
              </a:rPr>
              <a:t>«</a:t>
            </a:r>
            <a:r>
              <a:rPr lang="en-US" sz="3000" dirty="0" smtClean="0">
                <a:latin typeface="Charmonman"/>
                <a:ea typeface="Charmonman"/>
                <a:cs typeface="Charmonman"/>
                <a:sym typeface="Charmonman"/>
              </a:rPr>
              <a:t>Вкусно </a:t>
            </a: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и </a:t>
            </a:r>
            <a:r>
              <a:rPr lang="en-US" sz="3000" dirty="0" smtClean="0">
                <a:latin typeface="Charmonman"/>
                <a:ea typeface="Charmonman"/>
                <a:cs typeface="Charmonman"/>
                <a:sym typeface="Charmonman"/>
              </a:rPr>
              <a:t>точка</a:t>
            </a:r>
            <a:r>
              <a:rPr lang="ru-RU" sz="3000" dirty="0" smtClean="0">
                <a:latin typeface="Charmonman"/>
                <a:ea typeface="Charmonman"/>
                <a:cs typeface="Charmonman"/>
                <a:sym typeface="Charmonman"/>
              </a:rPr>
              <a:t>»</a:t>
            </a:r>
            <a:r>
              <a:rPr lang="en-US" sz="3000" dirty="0" smtClean="0">
                <a:latin typeface="Charmonman"/>
                <a:ea typeface="Charmonman"/>
                <a:cs typeface="Charmonman"/>
                <a:sym typeface="Charmonman"/>
              </a:rPr>
              <a:t> </a:t>
            </a:r>
            <a:r>
              <a:rPr lang="en-US" sz="3000" dirty="0">
                <a:latin typeface="Charmonman"/>
                <a:ea typeface="Charmonman"/>
                <a:cs typeface="Charmonman"/>
                <a:sym typeface="Charmonman"/>
              </a:rPr>
              <a:t>в шаговой доступности от библиотеки, поэтому после интересной экскурсии мы довольные перекусили</a:t>
            </a:r>
            <a:r>
              <a:rPr lang="en-US" sz="3000" dirty="0" smtClean="0">
                <a:latin typeface="Charmonman"/>
                <a:ea typeface="Charmonman"/>
                <a:cs typeface="Charmonman"/>
                <a:sym typeface="Charmonman"/>
              </a:rPr>
              <a:t>.”</a:t>
            </a:r>
            <a:r>
              <a:rPr lang="ru-RU" sz="3000" dirty="0" smtClean="0">
                <a:latin typeface="Charmonman"/>
                <a:ea typeface="Charmonman"/>
                <a:cs typeface="Charmonman"/>
                <a:sym typeface="Charmonman"/>
              </a:rPr>
              <a:t>                                               </a:t>
            </a:r>
            <a:r>
              <a:rPr lang="ru-RU" sz="3600" i="1" dirty="0" smtClean="0">
                <a:latin typeface="Charmonman"/>
                <a:ea typeface="Charmonman"/>
                <a:cs typeface="Charmonman"/>
                <a:sym typeface="Charmonman"/>
              </a:rPr>
              <a:t>Красуля </a:t>
            </a:r>
            <a:r>
              <a:rPr lang="ru-RU" sz="3600" i="1" dirty="0">
                <a:latin typeface="Charmonman"/>
                <a:ea typeface="Charmonman"/>
                <a:cs typeface="Charmonman"/>
                <a:sym typeface="Charmonman"/>
              </a:rPr>
              <a:t>Анастасия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</TotalTime>
  <Words>690</Words>
  <Application>Microsoft Office PowerPoint</Application>
  <PresentationFormat>Произвольный</PresentationFormat>
  <Paragraphs>42</Paragraphs>
  <Slides>14</Slides>
  <Notes>14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Rubik</vt:lpstr>
      <vt:lpstr>Calibri</vt:lpstr>
      <vt:lpstr>Charmonman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Teacher</dc:creator>
  <cp:lastModifiedBy>ws lib-01</cp:lastModifiedBy>
  <cp:revision>10</cp:revision>
  <dcterms:modified xsi:type="dcterms:W3CDTF">2025-04-29T09:37:26Z</dcterms:modified>
</cp:coreProperties>
</file>