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16256000"/>
  <p:notesSz cx="6858000" cy="9144000"/>
  <p:defaultTextStyle>
    <a:defPPr>
      <a:defRPr lang="ru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2478"/>
    <a:srgbClr val="6F30A0"/>
    <a:srgbClr val="C7A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6" autoAdjust="0"/>
  </p:normalViewPr>
  <p:slideViewPr>
    <p:cSldViewPr snapToGrid="0">
      <p:cViewPr varScale="1">
        <p:scale>
          <a:sx n="37" d="100"/>
          <a:sy n="37" d="100"/>
        </p:scale>
        <p:origin x="258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070C64-C5F6-7D8C-A492-A54A26CCF1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60416"/>
            <a:ext cx="9144000" cy="5659496"/>
          </a:xfrm>
        </p:spPr>
        <p:txBody>
          <a:bodyPr anchor="b"/>
          <a:lstStyle>
            <a:lvl1pPr algn="ctr">
              <a:defRPr sz="2531"/>
            </a:lvl1pPr>
          </a:lstStyle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AB3D8AA-6558-1A1F-6C53-6674524E5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538166"/>
            <a:ext cx="9144000" cy="3924769"/>
          </a:xfrm>
        </p:spPr>
        <p:txBody>
          <a:bodyPr/>
          <a:lstStyle>
            <a:lvl1pPr marL="0" indent="0" algn="ctr">
              <a:buNone/>
              <a:defRPr sz="1013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ru-RU"/>
              <a:t>Образец подзаголовка</a:t>
            </a:r>
            <a:endParaRPr lang="ru-TR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9FE5AE-37F7-9C8D-2A0C-9E258A067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5B7D40-6CB4-0BB9-37B3-804109D7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0B0662-E87E-B82F-BBE6-A3699EEE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174524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32A70A-487E-954E-49AD-4F475155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AADDED-FEAC-8FE9-10AC-A01CCB61C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CBC300-41C7-96D5-12E4-49A7FB8CD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B6EF0-E706-F6DD-ACEE-F2C6CFE34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67D47C1-7ABC-EC93-5DBE-F4259C27B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65745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36F20AE-AA7D-0039-DC57-89B660E492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899" cy="1377620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5DEE59E-FC37-1EFC-CDF2-DE0F6841C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865481"/>
            <a:ext cx="7734301" cy="1377620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A62E4C-F9E0-ADC9-10C9-C253C8FD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2743EF-27D2-3485-DF30-46F4A6721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D45413-ADE7-E8FC-4E12-F038C4021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3928208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DDCC8-27EE-2192-699E-A31A4711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209FD6-31BB-D8BF-0F98-F09E58948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4D577A-0856-45CB-0BB9-3AFCBDE3B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4A878D-8B63-DCF0-1DDD-D0D11574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159B4F-D0F3-934A-BB45-71CCDC052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62559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19DBC5-141C-798A-3C58-93F608592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4052713"/>
            <a:ext cx="10515600" cy="6762043"/>
          </a:xfrm>
        </p:spPr>
        <p:txBody>
          <a:bodyPr anchor="b"/>
          <a:lstStyle>
            <a:lvl1pPr>
              <a:defRPr sz="2531"/>
            </a:lvl1pPr>
          </a:lstStyle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127177-5C99-5566-EA3E-FA9B9C92C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10878729"/>
            <a:ext cx="10515600" cy="3555999"/>
          </a:xfrm>
        </p:spPr>
        <p:txBody>
          <a:bodyPr/>
          <a:lstStyle>
            <a:lvl1pPr marL="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82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82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C2712E-60F0-C6FA-F6B6-2B793328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2F0BB4-7345-6528-5863-6D1A57A82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345A51A-1BF6-9EE1-8F89-E56C668D4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782451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6DF30-A623-48C5-B1AE-1C469B389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CDA13A-DF36-4DB2-0E61-86DCE6AB31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4327408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4DAD5FF-583C-06A3-A851-80BD67031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4327408"/>
            <a:ext cx="5181600" cy="103142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E90B535-8339-ED7F-24CF-3CB19F83A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3EC328-CCC3-B20B-BD69-DADC2343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2B2F2B-F05D-8FAD-7CB3-7F2BF60C0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810573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572D1D-AEAF-64D1-863A-38DD7837B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865483"/>
            <a:ext cx="10515600" cy="314207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15CB59-A336-569D-4DF9-CA93B215F6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3984979"/>
            <a:ext cx="5157787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DCBA68-8A87-6E4D-E9E8-D018C6E41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5937958"/>
            <a:ext cx="5157787" cy="87338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33A1338-0FA0-4E8E-64F6-C7E4FBC80A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3984979"/>
            <a:ext cx="5183188" cy="1952976"/>
          </a:xfrm>
        </p:spPr>
        <p:txBody>
          <a:bodyPr anchor="b"/>
          <a:lstStyle>
            <a:lvl1pPr marL="0" indent="0"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17A9A7D-C361-ACD9-7977-2911A9095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5937958"/>
            <a:ext cx="5183188" cy="87338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140D6A7-E567-CD8F-BD35-DED01FCE8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04DC07-4501-EB64-A578-8B8AC1A24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B5FA47A-B581-D236-5765-06F281FC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625261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2021D7-D876-ADFB-CA9F-5FCFE715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61BFCA-0489-47BD-A3F9-516616F41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BDF0DAA-F69E-97D3-BE28-D0EAFC85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BEE2363-E91F-788D-0518-6B886E86D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1281823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36F6A4D-3003-300A-6544-796B590A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5A6AE03-E77A-26C7-C23A-C35F61CAD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B3EB4FB-AE03-34A2-9B6D-A31EB032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180903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BC13A-3347-77F2-B573-CC6D7BAFA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09F2C5-8FE2-E14B-4B68-B8539CCCC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1B368B-10C8-E630-7E6B-0419D10DD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F8D041B-2B3B-2866-0C55-70FAD8855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88AA52-FB2D-FF41-1E8D-81C4B4773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9C726C4-6E67-878B-24EF-D3D52C0B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161355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5438E-094B-BF12-2A01-FB55C7C4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1083733"/>
            <a:ext cx="3932237" cy="3793067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012E955-44AF-BFD9-FA1F-55CF227876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9" y="2340564"/>
            <a:ext cx="6172201" cy="11552296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endParaRPr lang="ru-TR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3F93E3D-72A2-82BC-F42D-CC440835F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4876800"/>
            <a:ext cx="3932237" cy="9034875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7F37E5-5770-90C5-E995-BBD444B45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F53A6E-F899-6196-2804-18C7B0FB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TR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DBF4CB1-FD56-8A9C-051A-2B93743D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400015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3757A-8241-B00F-2385-3E3B83E9E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865483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TR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0B6695-35C7-9B15-B3C3-37D947A1E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4327408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TR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A9FD6E-138A-9E97-A737-D7AB2A3FB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199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23BA71-2AF9-0C4E-B87E-94B789CA30A9}" type="datetimeFigureOut">
              <a:rPr lang="ru-TR" smtClean="0"/>
              <a:t>06/27/2025</a:t>
            </a:fld>
            <a:endParaRPr lang="ru-TR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18E65F-D463-2602-6598-DBBF95625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TR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1E4914-D793-A53B-E2F0-849D87A58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EB10E7-442A-3E40-ACC8-F6B7223F2791}" type="slidenum">
              <a:rPr lang="ru-TR" smtClean="0"/>
              <a:t>‹#›</a:t>
            </a:fld>
            <a:endParaRPr lang="ru-TR"/>
          </a:p>
        </p:txBody>
      </p:sp>
    </p:spTree>
    <p:extLst>
      <p:ext uri="{BB962C8B-B14F-4D97-AF65-F5344CB8AC3E}">
        <p14:creationId xmlns:p14="http://schemas.microsoft.com/office/powerpoint/2010/main" val="1999072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0088E2E-EBFC-76DB-1B2A-66B90BF161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 l="1354" t="-387" r="-212" b="18923"/>
          <a:stretch/>
        </p:blipFill>
        <p:spPr>
          <a:xfrm>
            <a:off x="0" y="287382"/>
            <a:ext cx="12174349" cy="12488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91768" y="12775474"/>
            <a:ext cx="1139081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условиях оформления кредита, а также необходимого пакета документов Вы можете узнать у вашего персонального менеджера:</a:t>
            </a:r>
          </a:p>
          <a:p>
            <a:pPr algn="ctr"/>
            <a:endParaRPr lang="ru-RU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Ступина Наталия, тел: 8-981-986-98-46</a:t>
            </a:r>
          </a:p>
          <a:p>
            <a:pPr algn="ctr"/>
            <a:endParaRPr lang="ru-RU" sz="28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Табаев Альберт, тел: 8-995-718-17-76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83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30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Tahoma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Гомзяков Герман Сергеевич</dc:creator>
  <cp:lastModifiedBy>Ступина Наталия Сергеевна</cp:lastModifiedBy>
  <cp:revision>13</cp:revision>
  <dcterms:created xsi:type="dcterms:W3CDTF">2024-07-18T11:56:33Z</dcterms:created>
  <dcterms:modified xsi:type="dcterms:W3CDTF">2025-06-27T09:08:56Z</dcterms:modified>
</cp:coreProperties>
</file>